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notesSlides/notesSlide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9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0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5.xml" ContentType="application/inkml+xml"/>
  <Override PartName="/ppt/notesSlides/notesSlide18.xml" ContentType="application/vnd.openxmlformats-officedocument.presentationml.notesSlide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9.xml" ContentType="application/vnd.openxmlformats-officedocument.presentationml.notesSlide+xml"/>
  <Override PartName="/ppt/ink/ink81.xml" ContentType="application/inkml+xml"/>
  <Override PartName="/ppt/notesSlides/notesSlide20.xml" ContentType="application/vnd.openxmlformats-officedocument.presentationml.notesSlide+xml"/>
  <Override PartName="/ppt/ink/ink82.xml" ContentType="application/inkml+xml"/>
  <Override PartName="/ppt/notesSlides/notesSlide21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24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61"/>
  </p:notesMasterIdLst>
  <p:handoutMasterIdLst>
    <p:handoutMasterId r:id="rId62"/>
  </p:handoutMasterIdLst>
  <p:sldIdLst>
    <p:sldId id="429" r:id="rId5"/>
    <p:sldId id="430" r:id="rId6"/>
    <p:sldId id="431" r:id="rId7"/>
    <p:sldId id="432" r:id="rId8"/>
    <p:sldId id="433" r:id="rId9"/>
    <p:sldId id="439" r:id="rId10"/>
    <p:sldId id="440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61763F-1A70-45AF-9940-491C7C44C7D0}">
          <p14:sldIdLst>
            <p14:sldId id="429"/>
            <p14:sldId id="430"/>
            <p14:sldId id="431"/>
            <p14:sldId id="432"/>
            <p14:sldId id="433"/>
            <p14:sldId id="439"/>
            <p14:sldId id="440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Untitled Section" id="{8BE92159-BECE-423B-B8DA-3E8935E42554}">
          <p14:sldIdLst>
            <p14:sldId id="477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B0D9D-7E31-461A-8803-CD5791298DA6}" v="2162" dt="2022-12-23T12:42:52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46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61F02-8005-4473-9081-4A3BF36A19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BD59D4-8E6F-4170-8EC2-5CFD589EF60D}">
      <dgm:prSet/>
      <dgm:spPr/>
      <dgm:t>
        <a:bodyPr/>
        <a:lstStyle/>
        <a:p>
          <a:r>
            <a:rPr lang="en-US" dirty="0"/>
            <a:t>The biggest advantage of the </a:t>
          </a:r>
          <a:r>
            <a:rPr lang="en-US" dirty="0" err="1"/>
            <a:t>VoxelMorph</a:t>
          </a:r>
          <a:r>
            <a:rPr lang="en-US" dirty="0"/>
            <a:t> method is the fast-running time compare to other methods</a:t>
          </a:r>
        </a:p>
      </dgm:t>
    </dgm:pt>
    <dgm:pt modelId="{99F90454-5BAC-476E-B08D-B03560B9AF29}" type="parTrans" cxnId="{478823E0-4EBE-4201-9C60-34459F648382}">
      <dgm:prSet/>
      <dgm:spPr/>
      <dgm:t>
        <a:bodyPr/>
        <a:lstStyle/>
        <a:p>
          <a:endParaRPr lang="en-US"/>
        </a:p>
      </dgm:t>
    </dgm:pt>
    <dgm:pt modelId="{FCB286E9-B7CA-455A-B3CD-16FF624F844E}" type="sibTrans" cxnId="{478823E0-4EBE-4201-9C60-34459F648382}">
      <dgm:prSet/>
      <dgm:spPr/>
      <dgm:t>
        <a:bodyPr/>
        <a:lstStyle/>
        <a:p>
          <a:endParaRPr lang="en-US"/>
        </a:p>
      </dgm:t>
    </dgm:pt>
    <dgm:pt modelId="{3CC1BCFB-7625-4C49-AEDA-67DF782BFAE9}">
      <dgm:prSet/>
      <dgm:spPr/>
      <dgm:t>
        <a:bodyPr/>
        <a:lstStyle/>
        <a:p>
          <a:r>
            <a:rPr lang="en-US" dirty="0"/>
            <a:t>The method can achieves such results because its doesn’t have to repeat the same exhausting optimization process for every new pair of images</a:t>
          </a:r>
        </a:p>
      </dgm:t>
    </dgm:pt>
    <dgm:pt modelId="{E34256EE-DD83-49EC-8E13-A983063E1475}" type="parTrans" cxnId="{7845A7F3-384D-40EC-898E-8131107BBA14}">
      <dgm:prSet/>
      <dgm:spPr/>
      <dgm:t>
        <a:bodyPr/>
        <a:lstStyle/>
        <a:p>
          <a:endParaRPr lang="en-US"/>
        </a:p>
      </dgm:t>
    </dgm:pt>
    <dgm:pt modelId="{A874D8F4-726A-495C-91FF-0C73B73A84E6}" type="sibTrans" cxnId="{7845A7F3-384D-40EC-898E-8131107BBA14}">
      <dgm:prSet/>
      <dgm:spPr/>
      <dgm:t>
        <a:bodyPr/>
        <a:lstStyle/>
        <a:p>
          <a:endParaRPr lang="en-US"/>
        </a:p>
      </dgm:t>
    </dgm:pt>
    <dgm:pt modelId="{0594A630-C60C-4E64-ACF4-97C02238A924}">
      <dgm:prSet/>
      <dgm:spPr/>
      <dgm:t>
        <a:bodyPr/>
        <a:lstStyle/>
        <a:p>
          <a:r>
            <a:rPr lang="en-US" dirty="0"/>
            <a:t>The </a:t>
          </a:r>
          <a:r>
            <a:rPr lang="en-US" dirty="0" err="1"/>
            <a:t>VoxelMorph</a:t>
          </a:r>
          <a:r>
            <a:rPr lang="en-US" dirty="0"/>
            <a:t> learn generalized function for the entire dataset </a:t>
          </a:r>
        </a:p>
      </dgm:t>
    </dgm:pt>
    <dgm:pt modelId="{00E6DF8C-FE40-4814-B884-8927951078BD}" type="parTrans" cxnId="{9B7A4B91-AE7A-43AB-9A96-C47E803D8967}">
      <dgm:prSet/>
      <dgm:spPr/>
      <dgm:t>
        <a:bodyPr/>
        <a:lstStyle/>
        <a:p>
          <a:endParaRPr lang="en-US"/>
        </a:p>
      </dgm:t>
    </dgm:pt>
    <dgm:pt modelId="{7B2780FA-812A-407C-9AB0-ED74E7EBAAF8}" type="sibTrans" cxnId="{9B7A4B91-AE7A-43AB-9A96-C47E803D8967}">
      <dgm:prSet/>
      <dgm:spPr/>
      <dgm:t>
        <a:bodyPr/>
        <a:lstStyle/>
        <a:p>
          <a:endParaRPr lang="en-US"/>
        </a:p>
      </dgm:t>
    </dgm:pt>
    <dgm:pt modelId="{96C9A8FA-B244-439E-866A-5E1FF4BEE57D}" type="pres">
      <dgm:prSet presAssocID="{0EA61F02-8005-4473-9081-4A3BF36A1925}" presName="root" presStyleCnt="0">
        <dgm:presLayoutVars>
          <dgm:dir/>
          <dgm:resizeHandles val="exact"/>
        </dgm:presLayoutVars>
      </dgm:prSet>
      <dgm:spPr/>
    </dgm:pt>
    <dgm:pt modelId="{2F6DF326-0761-49EE-8654-17FCE5E32C13}" type="pres">
      <dgm:prSet presAssocID="{17BD59D4-8E6F-4170-8EC2-5CFD589EF60D}" presName="compNode" presStyleCnt="0"/>
      <dgm:spPr/>
    </dgm:pt>
    <dgm:pt modelId="{634525FF-ECCD-4A0F-93F2-3A780BE43B58}" type="pres">
      <dgm:prSet presAssocID="{17BD59D4-8E6F-4170-8EC2-5CFD589EF60D}" presName="bgRect" presStyleLbl="bgShp" presStyleIdx="0" presStyleCnt="3"/>
      <dgm:spPr/>
    </dgm:pt>
    <dgm:pt modelId="{5ABC63FC-8702-4929-9B5A-18DB18897B4A}" type="pres">
      <dgm:prSet presAssocID="{17BD59D4-8E6F-4170-8EC2-5CFD589EF6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BF396342-3E52-4704-97D6-33017F4D7447}" type="pres">
      <dgm:prSet presAssocID="{17BD59D4-8E6F-4170-8EC2-5CFD589EF60D}" presName="spaceRect" presStyleCnt="0"/>
      <dgm:spPr/>
    </dgm:pt>
    <dgm:pt modelId="{335C86C1-D64D-4BDF-B6F5-C9BE9CDD660E}" type="pres">
      <dgm:prSet presAssocID="{17BD59D4-8E6F-4170-8EC2-5CFD589EF60D}" presName="parTx" presStyleLbl="revTx" presStyleIdx="0" presStyleCnt="3">
        <dgm:presLayoutVars>
          <dgm:chMax val="0"/>
          <dgm:chPref val="0"/>
        </dgm:presLayoutVars>
      </dgm:prSet>
      <dgm:spPr/>
    </dgm:pt>
    <dgm:pt modelId="{D0F844E2-CF54-48CB-A2A3-FE5B8EAF037C}" type="pres">
      <dgm:prSet presAssocID="{FCB286E9-B7CA-455A-B3CD-16FF624F844E}" presName="sibTrans" presStyleCnt="0"/>
      <dgm:spPr/>
    </dgm:pt>
    <dgm:pt modelId="{8FE4A6D9-C641-4F85-A0E7-1A7218BCEA46}" type="pres">
      <dgm:prSet presAssocID="{3CC1BCFB-7625-4C49-AEDA-67DF782BFAE9}" presName="compNode" presStyleCnt="0"/>
      <dgm:spPr/>
    </dgm:pt>
    <dgm:pt modelId="{B4F40C3C-5858-46B5-AA4D-25048CD29044}" type="pres">
      <dgm:prSet presAssocID="{3CC1BCFB-7625-4C49-AEDA-67DF782BFAE9}" presName="bgRect" presStyleLbl="bgShp" presStyleIdx="1" presStyleCnt="3"/>
      <dgm:spPr/>
    </dgm:pt>
    <dgm:pt modelId="{39477F80-83B2-4F99-827C-2B49E0747358}" type="pres">
      <dgm:prSet presAssocID="{3CC1BCFB-7625-4C49-AEDA-67DF782BFA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4478A76-8071-438C-9041-56C01E939B9D}" type="pres">
      <dgm:prSet presAssocID="{3CC1BCFB-7625-4C49-AEDA-67DF782BFAE9}" presName="spaceRect" presStyleCnt="0"/>
      <dgm:spPr/>
    </dgm:pt>
    <dgm:pt modelId="{88B30B81-72C5-4516-B0BC-EA219F279FA0}" type="pres">
      <dgm:prSet presAssocID="{3CC1BCFB-7625-4C49-AEDA-67DF782BFAE9}" presName="parTx" presStyleLbl="revTx" presStyleIdx="1" presStyleCnt="3">
        <dgm:presLayoutVars>
          <dgm:chMax val="0"/>
          <dgm:chPref val="0"/>
        </dgm:presLayoutVars>
      </dgm:prSet>
      <dgm:spPr/>
    </dgm:pt>
    <dgm:pt modelId="{AE40BCEB-37FF-4197-B67E-9E3B506CBA74}" type="pres">
      <dgm:prSet presAssocID="{A874D8F4-726A-495C-91FF-0C73B73A84E6}" presName="sibTrans" presStyleCnt="0"/>
      <dgm:spPr/>
    </dgm:pt>
    <dgm:pt modelId="{FECE0B4C-FFD8-4A6F-94AD-EFA6448DCC06}" type="pres">
      <dgm:prSet presAssocID="{0594A630-C60C-4E64-ACF4-97C02238A924}" presName="compNode" presStyleCnt="0"/>
      <dgm:spPr/>
    </dgm:pt>
    <dgm:pt modelId="{02AC244B-EDC2-4A40-BA36-519B2A4D01FD}" type="pres">
      <dgm:prSet presAssocID="{0594A630-C60C-4E64-ACF4-97C02238A924}" presName="bgRect" presStyleLbl="bgShp" presStyleIdx="2" presStyleCnt="3"/>
      <dgm:spPr/>
    </dgm:pt>
    <dgm:pt modelId="{81ECE48D-383B-41AF-ACF8-2405E1EE4951}" type="pres">
      <dgm:prSet presAssocID="{0594A630-C60C-4E64-ACF4-97C02238A9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7F8ECE0E-0DAE-4AB0-B355-D126F1B20626}" type="pres">
      <dgm:prSet presAssocID="{0594A630-C60C-4E64-ACF4-97C02238A924}" presName="spaceRect" presStyleCnt="0"/>
      <dgm:spPr/>
    </dgm:pt>
    <dgm:pt modelId="{85377429-7D55-4BAC-B0C6-284D06971A01}" type="pres">
      <dgm:prSet presAssocID="{0594A630-C60C-4E64-ACF4-97C02238A9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1BD81F-DD89-4ADF-B083-99E2192D7012}" type="presOf" srcId="{0594A630-C60C-4E64-ACF4-97C02238A924}" destId="{85377429-7D55-4BAC-B0C6-284D06971A01}" srcOrd="0" destOrd="0" presId="urn:microsoft.com/office/officeart/2018/2/layout/IconVerticalSolidList"/>
    <dgm:cxn modelId="{CE6EB67C-EED0-4E7A-84F6-EEAD7055A129}" type="presOf" srcId="{3CC1BCFB-7625-4C49-AEDA-67DF782BFAE9}" destId="{88B30B81-72C5-4516-B0BC-EA219F279FA0}" srcOrd="0" destOrd="0" presId="urn:microsoft.com/office/officeart/2018/2/layout/IconVerticalSolidList"/>
    <dgm:cxn modelId="{9B7A4B91-AE7A-43AB-9A96-C47E803D8967}" srcId="{0EA61F02-8005-4473-9081-4A3BF36A1925}" destId="{0594A630-C60C-4E64-ACF4-97C02238A924}" srcOrd="2" destOrd="0" parTransId="{00E6DF8C-FE40-4814-B884-8927951078BD}" sibTransId="{7B2780FA-812A-407C-9AB0-ED74E7EBAAF8}"/>
    <dgm:cxn modelId="{478823E0-4EBE-4201-9C60-34459F648382}" srcId="{0EA61F02-8005-4473-9081-4A3BF36A1925}" destId="{17BD59D4-8E6F-4170-8EC2-5CFD589EF60D}" srcOrd="0" destOrd="0" parTransId="{99F90454-5BAC-476E-B08D-B03560B9AF29}" sibTransId="{FCB286E9-B7CA-455A-B3CD-16FF624F844E}"/>
    <dgm:cxn modelId="{1345AEED-E6C8-49DD-958D-BAD95BE51C81}" type="presOf" srcId="{17BD59D4-8E6F-4170-8EC2-5CFD589EF60D}" destId="{335C86C1-D64D-4BDF-B6F5-C9BE9CDD660E}" srcOrd="0" destOrd="0" presId="urn:microsoft.com/office/officeart/2018/2/layout/IconVerticalSolidList"/>
    <dgm:cxn modelId="{7845A7F3-384D-40EC-898E-8131107BBA14}" srcId="{0EA61F02-8005-4473-9081-4A3BF36A1925}" destId="{3CC1BCFB-7625-4C49-AEDA-67DF782BFAE9}" srcOrd="1" destOrd="0" parTransId="{E34256EE-DD83-49EC-8E13-A983063E1475}" sibTransId="{A874D8F4-726A-495C-91FF-0C73B73A84E6}"/>
    <dgm:cxn modelId="{FB000FFF-8527-4CA2-9A74-09B4145365D5}" type="presOf" srcId="{0EA61F02-8005-4473-9081-4A3BF36A1925}" destId="{96C9A8FA-B244-439E-866A-5E1FF4BEE57D}" srcOrd="0" destOrd="0" presId="urn:microsoft.com/office/officeart/2018/2/layout/IconVerticalSolidList"/>
    <dgm:cxn modelId="{D959A407-CC92-41FD-ADF3-31071F598167}" type="presParOf" srcId="{96C9A8FA-B244-439E-866A-5E1FF4BEE57D}" destId="{2F6DF326-0761-49EE-8654-17FCE5E32C13}" srcOrd="0" destOrd="0" presId="urn:microsoft.com/office/officeart/2018/2/layout/IconVerticalSolidList"/>
    <dgm:cxn modelId="{F74A79C8-0A07-4553-83B2-75F0B405BE31}" type="presParOf" srcId="{2F6DF326-0761-49EE-8654-17FCE5E32C13}" destId="{634525FF-ECCD-4A0F-93F2-3A780BE43B58}" srcOrd="0" destOrd="0" presId="urn:microsoft.com/office/officeart/2018/2/layout/IconVerticalSolidList"/>
    <dgm:cxn modelId="{5A8180D0-0C02-451E-ADE0-6A9B858AE793}" type="presParOf" srcId="{2F6DF326-0761-49EE-8654-17FCE5E32C13}" destId="{5ABC63FC-8702-4929-9B5A-18DB18897B4A}" srcOrd="1" destOrd="0" presId="urn:microsoft.com/office/officeart/2018/2/layout/IconVerticalSolidList"/>
    <dgm:cxn modelId="{0773562F-D6B9-420B-BAA8-73AAFC06F804}" type="presParOf" srcId="{2F6DF326-0761-49EE-8654-17FCE5E32C13}" destId="{BF396342-3E52-4704-97D6-33017F4D7447}" srcOrd="2" destOrd="0" presId="urn:microsoft.com/office/officeart/2018/2/layout/IconVerticalSolidList"/>
    <dgm:cxn modelId="{CAFB2232-32EE-406F-8443-A8DDE51EF7DF}" type="presParOf" srcId="{2F6DF326-0761-49EE-8654-17FCE5E32C13}" destId="{335C86C1-D64D-4BDF-B6F5-C9BE9CDD660E}" srcOrd="3" destOrd="0" presId="urn:microsoft.com/office/officeart/2018/2/layout/IconVerticalSolidList"/>
    <dgm:cxn modelId="{C37CE450-155F-4206-810D-11F654309715}" type="presParOf" srcId="{96C9A8FA-B244-439E-866A-5E1FF4BEE57D}" destId="{D0F844E2-CF54-48CB-A2A3-FE5B8EAF037C}" srcOrd="1" destOrd="0" presId="urn:microsoft.com/office/officeart/2018/2/layout/IconVerticalSolidList"/>
    <dgm:cxn modelId="{8E135DF2-3478-4C24-B83D-A3E3132146CC}" type="presParOf" srcId="{96C9A8FA-B244-439E-866A-5E1FF4BEE57D}" destId="{8FE4A6D9-C641-4F85-A0E7-1A7218BCEA46}" srcOrd="2" destOrd="0" presId="urn:microsoft.com/office/officeart/2018/2/layout/IconVerticalSolidList"/>
    <dgm:cxn modelId="{ED70AC2B-8DB3-4A2B-BFAD-BFC32E787573}" type="presParOf" srcId="{8FE4A6D9-C641-4F85-A0E7-1A7218BCEA46}" destId="{B4F40C3C-5858-46B5-AA4D-25048CD29044}" srcOrd="0" destOrd="0" presId="urn:microsoft.com/office/officeart/2018/2/layout/IconVerticalSolidList"/>
    <dgm:cxn modelId="{366A15F2-4B8C-4C1F-AD24-3A15128177D2}" type="presParOf" srcId="{8FE4A6D9-C641-4F85-A0E7-1A7218BCEA46}" destId="{39477F80-83B2-4F99-827C-2B49E0747358}" srcOrd="1" destOrd="0" presId="urn:microsoft.com/office/officeart/2018/2/layout/IconVerticalSolidList"/>
    <dgm:cxn modelId="{622C0C49-2BB6-4A3A-8559-FD46E1C95367}" type="presParOf" srcId="{8FE4A6D9-C641-4F85-A0E7-1A7218BCEA46}" destId="{64478A76-8071-438C-9041-56C01E939B9D}" srcOrd="2" destOrd="0" presId="urn:microsoft.com/office/officeart/2018/2/layout/IconVerticalSolidList"/>
    <dgm:cxn modelId="{58C5E184-C521-4667-9788-87C236C62C3B}" type="presParOf" srcId="{8FE4A6D9-C641-4F85-A0E7-1A7218BCEA46}" destId="{88B30B81-72C5-4516-B0BC-EA219F279FA0}" srcOrd="3" destOrd="0" presId="urn:microsoft.com/office/officeart/2018/2/layout/IconVerticalSolidList"/>
    <dgm:cxn modelId="{A91CB15F-AF48-484F-8F3D-3EB2B03923B7}" type="presParOf" srcId="{96C9A8FA-B244-439E-866A-5E1FF4BEE57D}" destId="{AE40BCEB-37FF-4197-B67E-9E3B506CBA74}" srcOrd="3" destOrd="0" presId="urn:microsoft.com/office/officeart/2018/2/layout/IconVerticalSolidList"/>
    <dgm:cxn modelId="{0BDA03A8-EC2C-4F8A-A922-BCA01FE23768}" type="presParOf" srcId="{96C9A8FA-B244-439E-866A-5E1FF4BEE57D}" destId="{FECE0B4C-FFD8-4A6F-94AD-EFA6448DCC06}" srcOrd="4" destOrd="0" presId="urn:microsoft.com/office/officeart/2018/2/layout/IconVerticalSolidList"/>
    <dgm:cxn modelId="{17B68331-207A-47E3-8F76-F4A8C14A1744}" type="presParOf" srcId="{FECE0B4C-FFD8-4A6F-94AD-EFA6448DCC06}" destId="{02AC244B-EDC2-4A40-BA36-519B2A4D01FD}" srcOrd="0" destOrd="0" presId="urn:microsoft.com/office/officeart/2018/2/layout/IconVerticalSolidList"/>
    <dgm:cxn modelId="{6577CA8F-32C8-47A0-8D42-13A113DD7EAA}" type="presParOf" srcId="{FECE0B4C-FFD8-4A6F-94AD-EFA6448DCC06}" destId="{81ECE48D-383B-41AF-ACF8-2405E1EE4951}" srcOrd="1" destOrd="0" presId="urn:microsoft.com/office/officeart/2018/2/layout/IconVerticalSolidList"/>
    <dgm:cxn modelId="{D23D3B4E-443D-4511-9D12-F69EAC6846BA}" type="presParOf" srcId="{FECE0B4C-FFD8-4A6F-94AD-EFA6448DCC06}" destId="{7F8ECE0E-0DAE-4AB0-B355-D126F1B20626}" srcOrd="2" destOrd="0" presId="urn:microsoft.com/office/officeart/2018/2/layout/IconVerticalSolidList"/>
    <dgm:cxn modelId="{412CC246-3EEF-43D5-A585-B071AF4B1B8C}" type="presParOf" srcId="{FECE0B4C-FFD8-4A6F-94AD-EFA6448DCC06}" destId="{85377429-7D55-4BAC-B0C6-284D06971A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3A3B4E-05DD-4170-B59C-DC9579F1B8C0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0E92886-238C-4406-865F-2DAD36224261}">
      <dgm:prSet/>
      <dgm:spPr/>
      <dgm:t>
        <a:bodyPr/>
        <a:lstStyle/>
        <a:p>
          <a:r>
            <a:rPr lang="en-US" dirty="0"/>
            <a:t>We talked about affine registration</a:t>
          </a:r>
        </a:p>
      </dgm:t>
    </dgm:pt>
    <dgm:pt modelId="{20308BC3-26C2-4FE0-B486-F4215F5B3D16}" type="parTrans" cxnId="{A6BF0EFA-BBDF-44C7-97C2-512B691A112B}">
      <dgm:prSet/>
      <dgm:spPr/>
      <dgm:t>
        <a:bodyPr/>
        <a:lstStyle/>
        <a:p>
          <a:endParaRPr lang="en-US"/>
        </a:p>
      </dgm:t>
    </dgm:pt>
    <dgm:pt modelId="{3143FEEC-173B-4896-B48B-81C621DBE28E}" type="sibTrans" cxnId="{A6BF0EFA-BBDF-44C7-97C2-512B691A112B}">
      <dgm:prSet/>
      <dgm:spPr/>
      <dgm:t>
        <a:bodyPr/>
        <a:lstStyle/>
        <a:p>
          <a:endParaRPr lang="en-US"/>
        </a:p>
      </dgm:t>
    </dgm:pt>
    <dgm:pt modelId="{F4E5EBB1-0E48-4366-8E9B-7CDADF608335}">
      <dgm:prSet/>
      <dgm:spPr/>
      <dgm:t>
        <a:bodyPr/>
        <a:lstStyle/>
        <a:p>
          <a:r>
            <a:rPr lang="en-US" dirty="0"/>
            <a:t>We presented deep learning method to the affine registration that use transformers to obtain better results then the state-of-the-art methods.</a:t>
          </a:r>
        </a:p>
      </dgm:t>
    </dgm:pt>
    <dgm:pt modelId="{972F8157-6329-4B67-93B9-82F7EF3D8E09}" type="parTrans" cxnId="{9B8B78FF-8EC4-4423-9419-706C9D726BCF}">
      <dgm:prSet/>
      <dgm:spPr/>
      <dgm:t>
        <a:bodyPr/>
        <a:lstStyle/>
        <a:p>
          <a:endParaRPr lang="en-US"/>
        </a:p>
      </dgm:t>
    </dgm:pt>
    <dgm:pt modelId="{5AB78B95-7D00-4D29-B844-D521DD01932A}" type="sibTrans" cxnId="{9B8B78FF-8EC4-4423-9419-706C9D726BCF}">
      <dgm:prSet/>
      <dgm:spPr/>
      <dgm:t>
        <a:bodyPr/>
        <a:lstStyle/>
        <a:p>
          <a:endParaRPr lang="en-US"/>
        </a:p>
      </dgm:t>
    </dgm:pt>
    <dgm:pt modelId="{159B3D94-2A6A-4474-9BE9-DA0F64BCC3EB}">
      <dgm:prSet/>
      <dgm:spPr/>
      <dgm:t>
        <a:bodyPr/>
        <a:lstStyle/>
        <a:p>
          <a:r>
            <a:rPr lang="en-US" dirty="0"/>
            <a:t>We talked about deformable registration</a:t>
          </a:r>
        </a:p>
      </dgm:t>
    </dgm:pt>
    <dgm:pt modelId="{182BC5B6-E0E4-4E74-9782-6F3411BF6567}" type="parTrans" cxnId="{39E93EA1-9AC4-4BF3-85E4-6523C420D4E0}">
      <dgm:prSet/>
      <dgm:spPr/>
      <dgm:t>
        <a:bodyPr/>
        <a:lstStyle/>
        <a:p>
          <a:endParaRPr lang="en-US"/>
        </a:p>
      </dgm:t>
    </dgm:pt>
    <dgm:pt modelId="{57EBF974-AFE0-4D33-B8FD-6142DE37E4D6}" type="sibTrans" cxnId="{39E93EA1-9AC4-4BF3-85E4-6523C420D4E0}">
      <dgm:prSet/>
      <dgm:spPr/>
      <dgm:t>
        <a:bodyPr/>
        <a:lstStyle/>
        <a:p>
          <a:endParaRPr lang="en-US"/>
        </a:p>
      </dgm:t>
    </dgm:pt>
    <dgm:pt modelId="{79D9D7A6-C201-411D-80C9-7CB54B4650E9}">
      <dgm:prSet/>
      <dgm:spPr/>
      <dgm:t>
        <a:bodyPr/>
        <a:lstStyle/>
        <a:p>
          <a:r>
            <a:rPr lang="en-US"/>
            <a:t>We presented deep learning method to the deformable registration how use CNN and global learning function  to obtain faster run time then the state-of-the-art methods.</a:t>
          </a:r>
        </a:p>
      </dgm:t>
    </dgm:pt>
    <dgm:pt modelId="{12E77C71-B7FC-4290-B919-7D05410E370D}" type="parTrans" cxnId="{D2CE7206-55FA-4D05-9088-A80E8CBC8F50}">
      <dgm:prSet/>
      <dgm:spPr/>
      <dgm:t>
        <a:bodyPr/>
        <a:lstStyle/>
        <a:p>
          <a:endParaRPr lang="en-US"/>
        </a:p>
      </dgm:t>
    </dgm:pt>
    <dgm:pt modelId="{2BF5E93B-29BE-40D3-A2EC-CBE78FAADEC6}" type="sibTrans" cxnId="{D2CE7206-55FA-4D05-9088-A80E8CBC8F50}">
      <dgm:prSet/>
      <dgm:spPr/>
      <dgm:t>
        <a:bodyPr/>
        <a:lstStyle/>
        <a:p>
          <a:endParaRPr lang="en-US"/>
        </a:p>
      </dgm:t>
    </dgm:pt>
    <dgm:pt modelId="{4E2577BE-AA69-49F4-BDF1-CD75134E9A4B}" type="pres">
      <dgm:prSet presAssocID="{973A3B4E-05DD-4170-B59C-DC9579F1B8C0}" presName="vert0" presStyleCnt="0">
        <dgm:presLayoutVars>
          <dgm:dir/>
          <dgm:animOne val="branch"/>
          <dgm:animLvl val="lvl"/>
        </dgm:presLayoutVars>
      </dgm:prSet>
      <dgm:spPr/>
    </dgm:pt>
    <dgm:pt modelId="{A033733C-5F9E-40C5-ACD1-932D84D4DB91}" type="pres">
      <dgm:prSet presAssocID="{50E92886-238C-4406-865F-2DAD36224261}" presName="thickLine" presStyleLbl="alignNode1" presStyleIdx="0" presStyleCnt="4"/>
      <dgm:spPr/>
    </dgm:pt>
    <dgm:pt modelId="{50957C45-70C0-4E77-9A12-01BE9F4E0BAC}" type="pres">
      <dgm:prSet presAssocID="{50E92886-238C-4406-865F-2DAD36224261}" presName="horz1" presStyleCnt="0"/>
      <dgm:spPr/>
    </dgm:pt>
    <dgm:pt modelId="{165A5DCC-F4C6-42FB-A4C8-DF7B3C8EF7D4}" type="pres">
      <dgm:prSet presAssocID="{50E92886-238C-4406-865F-2DAD36224261}" presName="tx1" presStyleLbl="revTx" presStyleIdx="0" presStyleCnt="4"/>
      <dgm:spPr/>
    </dgm:pt>
    <dgm:pt modelId="{CD6F586D-214D-42A7-B57F-3EF579FCCBD8}" type="pres">
      <dgm:prSet presAssocID="{50E92886-238C-4406-865F-2DAD36224261}" presName="vert1" presStyleCnt="0"/>
      <dgm:spPr/>
    </dgm:pt>
    <dgm:pt modelId="{72027FB1-9A0C-4564-A468-31C8C277CE4A}" type="pres">
      <dgm:prSet presAssocID="{F4E5EBB1-0E48-4366-8E9B-7CDADF608335}" presName="thickLine" presStyleLbl="alignNode1" presStyleIdx="1" presStyleCnt="4"/>
      <dgm:spPr/>
    </dgm:pt>
    <dgm:pt modelId="{3F00B107-2E22-4537-88B3-3B9D763297FF}" type="pres">
      <dgm:prSet presAssocID="{F4E5EBB1-0E48-4366-8E9B-7CDADF608335}" presName="horz1" presStyleCnt="0"/>
      <dgm:spPr/>
    </dgm:pt>
    <dgm:pt modelId="{73EFD8FF-A22D-4171-810F-AFA43BAE63CF}" type="pres">
      <dgm:prSet presAssocID="{F4E5EBB1-0E48-4366-8E9B-7CDADF608335}" presName="tx1" presStyleLbl="revTx" presStyleIdx="1" presStyleCnt="4"/>
      <dgm:spPr/>
    </dgm:pt>
    <dgm:pt modelId="{6C870796-50D0-4136-909D-662319F59784}" type="pres">
      <dgm:prSet presAssocID="{F4E5EBB1-0E48-4366-8E9B-7CDADF608335}" presName="vert1" presStyleCnt="0"/>
      <dgm:spPr/>
    </dgm:pt>
    <dgm:pt modelId="{8D150CE4-5739-49FA-BA1A-2765922E3559}" type="pres">
      <dgm:prSet presAssocID="{159B3D94-2A6A-4474-9BE9-DA0F64BCC3EB}" presName="thickLine" presStyleLbl="alignNode1" presStyleIdx="2" presStyleCnt="4"/>
      <dgm:spPr/>
    </dgm:pt>
    <dgm:pt modelId="{02CB7BAF-7165-487A-8543-FA8FA11CCF3E}" type="pres">
      <dgm:prSet presAssocID="{159B3D94-2A6A-4474-9BE9-DA0F64BCC3EB}" presName="horz1" presStyleCnt="0"/>
      <dgm:spPr/>
    </dgm:pt>
    <dgm:pt modelId="{BC2B0429-53F6-42BF-91A4-F876AE26DC61}" type="pres">
      <dgm:prSet presAssocID="{159B3D94-2A6A-4474-9BE9-DA0F64BCC3EB}" presName="tx1" presStyleLbl="revTx" presStyleIdx="2" presStyleCnt="4"/>
      <dgm:spPr/>
    </dgm:pt>
    <dgm:pt modelId="{DC1EC187-5457-4F3F-B668-5C7A67A417DB}" type="pres">
      <dgm:prSet presAssocID="{159B3D94-2A6A-4474-9BE9-DA0F64BCC3EB}" presName="vert1" presStyleCnt="0"/>
      <dgm:spPr/>
    </dgm:pt>
    <dgm:pt modelId="{57B23B0E-BD88-476B-99F0-19A15D68CF0E}" type="pres">
      <dgm:prSet presAssocID="{79D9D7A6-C201-411D-80C9-7CB54B4650E9}" presName="thickLine" presStyleLbl="alignNode1" presStyleIdx="3" presStyleCnt="4"/>
      <dgm:spPr/>
    </dgm:pt>
    <dgm:pt modelId="{9C60E8B1-0412-49C5-B38C-D2E57D948BE0}" type="pres">
      <dgm:prSet presAssocID="{79D9D7A6-C201-411D-80C9-7CB54B4650E9}" presName="horz1" presStyleCnt="0"/>
      <dgm:spPr/>
    </dgm:pt>
    <dgm:pt modelId="{D0407755-C741-4132-BCFD-83B77C02D97A}" type="pres">
      <dgm:prSet presAssocID="{79D9D7A6-C201-411D-80C9-7CB54B4650E9}" presName="tx1" presStyleLbl="revTx" presStyleIdx="3" presStyleCnt="4"/>
      <dgm:spPr/>
    </dgm:pt>
    <dgm:pt modelId="{59C4B612-EB53-4FDB-BD7C-A221A24BB8E6}" type="pres">
      <dgm:prSet presAssocID="{79D9D7A6-C201-411D-80C9-7CB54B4650E9}" presName="vert1" presStyleCnt="0"/>
      <dgm:spPr/>
    </dgm:pt>
  </dgm:ptLst>
  <dgm:cxnLst>
    <dgm:cxn modelId="{D2CE7206-55FA-4D05-9088-A80E8CBC8F50}" srcId="{973A3B4E-05DD-4170-B59C-DC9579F1B8C0}" destId="{79D9D7A6-C201-411D-80C9-7CB54B4650E9}" srcOrd="3" destOrd="0" parTransId="{12E77C71-B7FC-4290-B919-7D05410E370D}" sibTransId="{2BF5E93B-29BE-40D3-A2EC-CBE78FAADEC6}"/>
    <dgm:cxn modelId="{919D052E-338D-4FAC-A05E-BF774CE47CBA}" type="presOf" srcId="{F4E5EBB1-0E48-4366-8E9B-7CDADF608335}" destId="{73EFD8FF-A22D-4171-810F-AFA43BAE63CF}" srcOrd="0" destOrd="0" presId="urn:microsoft.com/office/officeart/2008/layout/LinedList"/>
    <dgm:cxn modelId="{A4A1D240-8DE6-48F3-979F-1638B8C66A77}" type="presOf" srcId="{973A3B4E-05DD-4170-B59C-DC9579F1B8C0}" destId="{4E2577BE-AA69-49F4-BDF1-CD75134E9A4B}" srcOrd="0" destOrd="0" presId="urn:microsoft.com/office/officeart/2008/layout/LinedList"/>
    <dgm:cxn modelId="{F4F23271-40BB-4F78-AB10-206EBAE7FE37}" type="presOf" srcId="{50E92886-238C-4406-865F-2DAD36224261}" destId="{165A5DCC-F4C6-42FB-A4C8-DF7B3C8EF7D4}" srcOrd="0" destOrd="0" presId="urn:microsoft.com/office/officeart/2008/layout/LinedList"/>
    <dgm:cxn modelId="{EAFB3573-22E5-4A4B-AA5A-4DA3E01BDA1A}" type="presOf" srcId="{159B3D94-2A6A-4474-9BE9-DA0F64BCC3EB}" destId="{BC2B0429-53F6-42BF-91A4-F876AE26DC61}" srcOrd="0" destOrd="0" presId="urn:microsoft.com/office/officeart/2008/layout/LinedList"/>
    <dgm:cxn modelId="{8902FF95-AA84-43E1-A1E6-907A41255B17}" type="presOf" srcId="{79D9D7A6-C201-411D-80C9-7CB54B4650E9}" destId="{D0407755-C741-4132-BCFD-83B77C02D97A}" srcOrd="0" destOrd="0" presId="urn:microsoft.com/office/officeart/2008/layout/LinedList"/>
    <dgm:cxn modelId="{39E93EA1-9AC4-4BF3-85E4-6523C420D4E0}" srcId="{973A3B4E-05DD-4170-B59C-DC9579F1B8C0}" destId="{159B3D94-2A6A-4474-9BE9-DA0F64BCC3EB}" srcOrd="2" destOrd="0" parTransId="{182BC5B6-E0E4-4E74-9782-6F3411BF6567}" sibTransId="{57EBF974-AFE0-4D33-B8FD-6142DE37E4D6}"/>
    <dgm:cxn modelId="{A6BF0EFA-BBDF-44C7-97C2-512B691A112B}" srcId="{973A3B4E-05DD-4170-B59C-DC9579F1B8C0}" destId="{50E92886-238C-4406-865F-2DAD36224261}" srcOrd="0" destOrd="0" parTransId="{20308BC3-26C2-4FE0-B486-F4215F5B3D16}" sibTransId="{3143FEEC-173B-4896-B48B-81C621DBE28E}"/>
    <dgm:cxn modelId="{9B8B78FF-8EC4-4423-9419-706C9D726BCF}" srcId="{973A3B4E-05DD-4170-B59C-DC9579F1B8C0}" destId="{F4E5EBB1-0E48-4366-8E9B-7CDADF608335}" srcOrd="1" destOrd="0" parTransId="{972F8157-6329-4B67-93B9-82F7EF3D8E09}" sibTransId="{5AB78B95-7D00-4D29-B844-D521DD01932A}"/>
    <dgm:cxn modelId="{A32BC5BC-1143-4EBA-AECA-E44A9F77EA49}" type="presParOf" srcId="{4E2577BE-AA69-49F4-BDF1-CD75134E9A4B}" destId="{A033733C-5F9E-40C5-ACD1-932D84D4DB91}" srcOrd="0" destOrd="0" presId="urn:microsoft.com/office/officeart/2008/layout/LinedList"/>
    <dgm:cxn modelId="{29F0EBFD-3758-46F9-A785-269D57C61ED5}" type="presParOf" srcId="{4E2577BE-AA69-49F4-BDF1-CD75134E9A4B}" destId="{50957C45-70C0-4E77-9A12-01BE9F4E0BAC}" srcOrd="1" destOrd="0" presId="urn:microsoft.com/office/officeart/2008/layout/LinedList"/>
    <dgm:cxn modelId="{3A6762FC-4BDF-44AB-8C62-ACC230DA4949}" type="presParOf" srcId="{50957C45-70C0-4E77-9A12-01BE9F4E0BAC}" destId="{165A5DCC-F4C6-42FB-A4C8-DF7B3C8EF7D4}" srcOrd="0" destOrd="0" presId="urn:microsoft.com/office/officeart/2008/layout/LinedList"/>
    <dgm:cxn modelId="{C3FD6E53-DE3C-42B7-AF32-DAE86E9B5174}" type="presParOf" srcId="{50957C45-70C0-4E77-9A12-01BE9F4E0BAC}" destId="{CD6F586D-214D-42A7-B57F-3EF579FCCBD8}" srcOrd="1" destOrd="0" presId="urn:microsoft.com/office/officeart/2008/layout/LinedList"/>
    <dgm:cxn modelId="{16F15D52-4200-4A69-A168-987D96CE392E}" type="presParOf" srcId="{4E2577BE-AA69-49F4-BDF1-CD75134E9A4B}" destId="{72027FB1-9A0C-4564-A468-31C8C277CE4A}" srcOrd="2" destOrd="0" presId="urn:microsoft.com/office/officeart/2008/layout/LinedList"/>
    <dgm:cxn modelId="{8EC89E3A-468B-408C-A5CF-024642E915DC}" type="presParOf" srcId="{4E2577BE-AA69-49F4-BDF1-CD75134E9A4B}" destId="{3F00B107-2E22-4537-88B3-3B9D763297FF}" srcOrd="3" destOrd="0" presId="urn:microsoft.com/office/officeart/2008/layout/LinedList"/>
    <dgm:cxn modelId="{38B8FD16-0977-47C4-962B-329CF0BCBA6D}" type="presParOf" srcId="{3F00B107-2E22-4537-88B3-3B9D763297FF}" destId="{73EFD8FF-A22D-4171-810F-AFA43BAE63CF}" srcOrd="0" destOrd="0" presId="urn:microsoft.com/office/officeart/2008/layout/LinedList"/>
    <dgm:cxn modelId="{6F7E9105-90F5-4EB9-BE85-C9D16D57473B}" type="presParOf" srcId="{3F00B107-2E22-4537-88B3-3B9D763297FF}" destId="{6C870796-50D0-4136-909D-662319F59784}" srcOrd="1" destOrd="0" presId="urn:microsoft.com/office/officeart/2008/layout/LinedList"/>
    <dgm:cxn modelId="{2F822A2F-3E36-4433-B3C1-73EAE139EEDF}" type="presParOf" srcId="{4E2577BE-AA69-49F4-BDF1-CD75134E9A4B}" destId="{8D150CE4-5739-49FA-BA1A-2765922E3559}" srcOrd="4" destOrd="0" presId="urn:microsoft.com/office/officeart/2008/layout/LinedList"/>
    <dgm:cxn modelId="{46979233-0E1F-4DCF-B7B5-EF6F60115CCC}" type="presParOf" srcId="{4E2577BE-AA69-49F4-BDF1-CD75134E9A4B}" destId="{02CB7BAF-7165-487A-8543-FA8FA11CCF3E}" srcOrd="5" destOrd="0" presId="urn:microsoft.com/office/officeart/2008/layout/LinedList"/>
    <dgm:cxn modelId="{F27E4A1E-828B-4E48-8D3A-F00A56A99691}" type="presParOf" srcId="{02CB7BAF-7165-487A-8543-FA8FA11CCF3E}" destId="{BC2B0429-53F6-42BF-91A4-F876AE26DC61}" srcOrd="0" destOrd="0" presId="urn:microsoft.com/office/officeart/2008/layout/LinedList"/>
    <dgm:cxn modelId="{E5045EF5-A02B-4AD3-9AA4-DD91A3631072}" type="presParOf" srcId="{02CB7BAF-7165-487A-8543-FA8FA11CCF3E}" destId="{DC1EC187-5457-4F3F-B668-5C7A67A417DB}" srcOrd="1" destOrd="0" presId="urn:microsoft.com/office/officeart/2008/layout/LinedList"/>
    <dgm:cxn modelId="{2B1F3394-B951-41DD-8677-13A6D25C9FDC}" type="presParOf" srcId="{4E2577BE-AA69-49F4-BDF1-CD75134E9A4B}" destId="{57B23B0E-BD88-476B-99F0-19A15D68CF0E}" srcOrd="6" destOrd="0" presId="urn:microsoft.com/office/officeart/2008/layout/LinedList"/>
    <dgm:cxn modelId="{EE829AA0-CF51-4AC2-89BE-C996E7118939}" type="presParOf" srcId="{4E2577BE-AA69-49F4-BDF1-CD75134E9A4B}" destId="{9C60E8B1-0412-49C5-B38C-D2E57D948BE0}" srcOrd="7" destOrd="0" presId="urn:microsoft.com/office/officeart/2008/layout/LinedList"/>
    <dgm:cxn modelId="{7B11F97A-7B53-456B-9B90-97095B2C31C8}" type="presParOf" srcId="{9C60E8B1-0412-49C5-B38C-D2E57D948BE0}" destId="{D0407755-C741-4132-BCFD-83B77C02D97A}" srcOrd="0" destOrd="0" presId="urn:microsoft.com/office/officeart/2008/layout/LinedList"/>
    <dgm:cxn modelId="{73DEEE0D-BAB1-4246-8691-E358B8B5417F}" type="presParOf" srcId="{9C60E8B1-0412-49C5-B38C-D2E57D948BE0}" destId="{59C4B612-EB53-4FDB-BD7C-A221A24BB8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525FF-ECCD-4A0F-93F2-3A780BE43B58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C63FC-8702-4929-9B5A-18DB18897B4A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C86C1-D64D-4BDF-B6F5-C9BE9CDD660E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biggest advantage of the </a:t>
          </a:r>
          <a:r>
            <a:rPr lang="en-US" sz="2000" kern="1200" dirty="0" err="1"/>
            <a:t>VoxelMorph</a:t>
          </a:r>
          <a:r>
            <a:rPr lang="en-US" sz="2000" kern="1200" dirty="0"/>
            <a:t> method is the fast-running time compare to other methods</a:t>
          </a:r>
        </a:p>
      </dsp:txBody>
      <dsp:txXfrm>
        <a:off x="1900154" y="703"/>
        <a:ext cx="4473659" cy="1645155"/>
      </dsp:txXfrm>
    </dsp:sp>
    <dsp:sp modelId="{B4F40C3C-5858-46B5-AA4D-25048CD29044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77F80-83B2-4F99-827C-2B49E0747358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30B81-72C5-4516-B0BC-EA219F279FA0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method can achieves such results because its doesn’t have to repeat the same exhausting optimization process for every new pair of images</a:t>
          </a:r>
        </a:p>
      </dsp:txBody>
      <dsp:txXfrm>
        <a:off x="1900154" y="2057147"/>
        <a:ext cx="4473659" cy="1645155"/>
      </dsp:txXfrm>
    </dsp:sp>
    <dsp:sp modelId="{02AC244B-EDC2-4A40-BA36-519B2A4D01FD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CE48D-383B-41AF-ACF8-2405E1EE4951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7429-7D55-4BAC-B0C6-284D06971A01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</a:t>
          </a:r>
          <a:r>
            <a:rPr lang="en-US" sz="2000" kern="1200" dirty="0" err="1"/>
            <a:t>VoxelMorph</a:t>
          </a:r>
          <a:r>
            <a:rPr lang="en-US" sz="2000" kern="1200" dirty="0"/>
            <a:t> learn generalized function for the entire dataset </a:t>
          </a:r>
        </a:p>
      </dsp:txBody>
      <dsp:txXfrm>
        <a:off x="1900154" y="4113591"/>
        <a:ext cx="4473659" cy="1645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3733C-5F9E-40C5-ACD1-932D84D4DB91}">
      <dsp:nvSpPr>
        <dsp:cNvPr id="0" name=""/>
        <dsp:cNvSpPr/>
      </dsp:nvSpPr>
      <dsp:spPr>
        <a:xfrm>
          <a:off x="0" y="0"/>
          <a:ext cx="61547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5A5DCC-F4C6-42FB-A4C8-DF7B3C8EF7D4}">
      <dsp:nvSpPr>
        <dsp:cNvPr id="0" name=""/>
        <dsp:cNvSpPr/>
      </dsp:nvSpPr>
      <dsp:spPr>
        <a:xfrm>
          <a:off x="0" y="0"/>
          <a:ext cx="6154738" cy="942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talked about affine registration</a:t>
          </a:r>
        </a:p>
      </dsp:txBody>
      <dsp:txXfrm>
        <a:off x="0" y="0"/>
        <a:ext cx="6154738" cy="942974"/>
      </dsp:txXfrm>
    </dsp:sp>
    <dsp:sp modelId="{72027FB1-9A0C-4564-A468-31C8C277CE4A}">
      <dsp:nvSpPr>
        <dsp:cNvPr id="0" name=""/>
        <dsp:cNvSpPr/>
      </dsp:nvSpPr>
      <dsp:spPr>
        <a:xfrm>
          <a:off x="0" y="942974"/>
          <a:ext cx="61547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EFD8FF-A22D-4171-810F-AFA43BAE63CF}">
      <dsp:nvSpPr>
        <dsp:cNvPr id="0" name=""/>
        <dsp:cNvSpPr/>
      </dsp:nvSpPr>
      <dsp:spPr>
        <a:xfrm>
          <a:off x="0" y="942974"/>
          <a:ext cx="6154738" cy="942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presented deep learning method to the affine registration that use transformers to obtain better results then the state-of-the-art methods.</a:t>
          </a:r>
        </a:p>
      </dsp:txBody>
      <dsp:txXfrm>
        <a:off x="0" y="942974"/>
        <a:ext cx="6154738" cy="942974"/>
      </dsp:txXfrm>
    </dsp:sp>
    <dsp:sp modelId="{8D150CE4-5739-49FA-BA1A-2765922E3559}">
      <dsp:nvSpPr>
        <dsp:cNvPr id="0" name=""/>
        <dsp:cNvSpPr/>
      </dsp:nvSpPr>
      <dsp:spPr>
        <a:xfrm>
          <a:off x="0" y="1885949"/>
          <a:ext cx="61547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2B0429-53F6-42BF-91A4-F876AE26DC61}">
      <dsp:nvSpPr>
        <dsp:cNvPr id="0" name=""/>
        <dsp:cNvSpPr/>
      </dsp:nvSpPr>
      <dsp:spPr>
        <a:xfrm>
          <a:off x="0" y="1885949"/>
          <a:ext cx="6154738" cy="942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talked about deformable registration</a:t>
          </a:r>
        </a:p>
      </dsp:txBody>
      <dsp:txXfrm>
        <a:off x="0" y="1885949"/>
        <a:ext cx="6154738" cy="942974"/>
      </dsp:txXfrm>
    </dsp:sp>
    <dsp:sp modelId="{57B23B0E-BD88-476B-99F0-19A15D68CF0E}">
      <dsp:nvSpPr>
        <dsp:cNvPr id="0" name=""/>
        <dsp:cNvSpPr/>
      </dsp:nvSpPr>
      <dsp:spPr>
        <a:xfrm>
          <a:off x="0" y="2828924"/>
          <a:ext cx="61547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407755-C741-4132-BCFD-83B77C02D97A}">
      <dsp:nvSpPr>
        <dsp:cNvPr id="0" name=""/>
        <dsp:cNvSpPr/>
      </dsp:nvSpPr>
      <dsp:spPr>
        <a:xfrm>
          <a:off x="0" y="2828924"/>
          <a:ext cx="6154738" cy="942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presented deep learning method to the deformable registration how use CNN and global learning function  to obtain faster run time then the state-of-the-art methods.</a:t>
          </a:r>
        </a:p>
      </dsp:txBody>
      <dsp:txXfrm>
        <a:off x="0" y="2828924"/>
        <a:ext cx="6154738" cy="942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1T17:29:3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5201 24575,'1'-1'0,"0"1"0,0-1 0,-1 0 0,1 1 0,0-1 0,0 0 0,0 0 0,-1 1 0,1-1 0,0 0 0,-1 0 0,1 0 0,-1 0 0,1 0 0,-1 0 0,1 0 0,-1 0 0,0 0 0,0 0 0,1 0 0,-1 0 0,0-2 0,6-30 0,-6 29 0,7-67 0,-7 50 0,2 0 0,1 0 0,0 0 0,1 1 0,2-1 0,12-33 0,1 13 0,-2-1 0,-2-1 0,-2 0 0,13-79 0,-9 27 0,8-63 0,-22 137 0,1 1 0,0 0 0,1-1 0,2 2 0,0-1 0,1 1 0,0 0 0,21-31 0,-2 9 0,2 2 0,54-58 0,-52 64 0,-2-1 0,-2-2 0,43-70 0,-44 57 0,-2-1 0,19-57 0,-36 89 0,1 1 0,1 0 0,21-29 0,-20 30 0,0 1 0,0-2 0,-2 1 0,7-19 0,14-64 0,-18 56 0,21-53 0,-18 68 0,1 1 0,37-51 0,10-17 0,-12 12 0,103-132 0,-68 123 0,-59 65 0,0 0 0,31-45 0,168-238 0,-77 135 0,-105 129 0,-2-1 0,68-102 0,-92 123 0,1 0 0,30-32 0,-31 40 0,0-2 0,-2 0 0,0 0 0,18-36 0,-8 9 0,3 0 0,36-46 0,-43 63 0,15-20 0,54-84 0,-72 108 0,1 0 0,1 2 0,45-43 0,-6 7 0,-41 42 0,1 0 0,1 1 0,1 1 0,31-19 0,97-45 0,-71 40 0,90-46 0,-127 65 0,1 3 0,77-23 0,-25 9 0,319-88 0,-359 109 0,-14 3 0,0-2 0,0-2 0,55-23 0,-30 8 0,2 4 0,0 2 0,116-20 0,-97 26 0,0 3 0,151 0 0,-178 13 0,33 1 0,164-19 0,-186 11-98,125 2 0,-125 5-1071,-56-1-5657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51.38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685 2,'-88'-1,"-99"3,161 1,0 1,-41 13,-14 3,51-14,-14 2,-65 5,83-12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54.0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680 1,'-652'0,"624"0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2:17.067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0,'1261'0,"-1235"0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2:19.14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49,'708'0,"-549"-14,-69 3,-15 4,170-9,-217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2:21.09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74,'70'-18,"58"9,154 9,-111 3,209-3,-360-1,-1-1,0-1,0-1,32-10,-31 7,1 1,0 2,36-4,134 8,-160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00:22.60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6:29.4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 27,'30'-2,"43"-7,18-2,756 6,-459 8,-163-5,294 8,-406 5,189 44,-180-31,127 6,-12-2,-34 2,216 37,-262-41,258 10,-401-36,-1 0,1 0,-1 1,0 0,0 1,0 1,0 0,0 0,-1 2,1-1,11 8,-9-5,-1-1,1 0,-1-1,2 0,-1-2,0 0,24 2,115-3,-10-2,736 22,-644-23,-233 0,0 1,0 0,-1 0,1 1,0-1,0 1,0-1,-1 1,1 0,0 0,-1 0,1 0,-1 0,1 1,-1-1,0 1,4 3,-3-2,-1 0,0 1,0-1,-1 1,1-1,-1 1,0 0,1 0,-2-1,1 1,0 0,-1 6,5 90,-8 105,-1-37,5-89,-2 97,0-170,1 1,-1-1,0 1,-1-1,1 0,-1 0,0 0,-1 0,0 0,0 0,0-1,0 1,-1-1,0 0,-5 5,3-4,-1 0,0-1,0 0,-1 0,1-1,-1 0,0 0,0-1,-16 5,-10-1,0-2,-1-1,1-2,-52-3,77 1,-183-1,-178-7,294 0,-138-31,-71-40,63 16,155 50,-1 2,-104-3,-35-5,39-8,-267-31,231 43,-239-15,361 22,0-4,-122-33,106 21,-104-12,-51-2,109 15,28 12,0 5,-118 9,50 0,-95-3,261 1,1 1,-1 0,1 2,-1 0,1 1,0 0,-17 9,-110 60,126-63,-52 32,1 3,-75 67,130-101,0 0,0 0,-18 23,28-29,1 0,-1 0,1 1,0-1,0 0,1 1,0 0,0 0,0 0,1 0,0 0,0 9,0 47,8 81,-5-131,2 0,0 1,0-1,1-1,0 1,2-1,-1 0,1 0,1 0,0-1,1-1,10 12,19 16,70 54,-105-89,80 64,185 139,-213-169,2-3,1-1,70 26,-47-30,1-3,103 19,179 11,267-12,7-45,-248-3,1902 4,-2273 0,1-2,0 0,-1-2,0 0,0-1,0 0,0-2,-1 0,0-1,0-1,-1-1,0-1,-1 0,0-1,19-18,4-3,-23 21,0-2,0 0,16-22,-27 31,-1-1,-1 0,1 0,-1 0,0 0,0-1,-1 1,0-1,0 0,0 0,-1 1,0-1,0-14,-2 16,1 1,-1-1,0 0,0 1,-1 0,1-1,-1 1,0 0,0-1,-1 1,1 1,-1-1,0 0,0 0,0 1,0 0,-5-4,-7-5,-1 0,-30-16,29 19,-32-18,-1 2,-83-29,-109-17,189 57,-550-117,-8 38,411 65,-671-88,92 15,541 70,-435 0,659 32,1 0,-1 1,1 0,0 1,0 0,0 2,0-1,-20 12,12-5,1 2,0 1,2 0,-21 20,14-11,-97 98,111-108,0 1,0 0,1 1,1 0,0 0,1 1,-8 24,16-38,-1-1,1 1,-1 0,1 0,0 0,0 0,0 0,0 0,0 0,0 0,0 0,1-1,-1 1,1 0,-1 0,1 0,0 0,0-1,0 1,0 0,0-1,0 1,0-1,0 1,1-1,-1 0,1 1,-1-1,1 0,2 2,6 2,-1-1,1 0,0 0,17 4,-12-4,116 31,206 26,137-14,-453-45,-17-1,1 0,-1 0,1 0,0-1,0 0,-1 0,1 0,0-1,0 0,-1 0,1 0,-1 0,6-2,-10 2,0 1,1 0,-1-1,0 1,0 0,0 0,1-1,-1 1,0-1,0 1,0 0,0-1,0 1,0 0,0-1,0 1,0 0,0-1,0 1,0-1,0 1,0 0,0-1,0 1,0 0,0-1,0 1,0 0,-1-1,1 1,0 0,0-1,0 1,-1 0,1-1,0 1,-1 0,1 0,0 0,0-1,-1 1,1 0,0 0,-1 0,1-1,0 1,-1 0,-20-11,-17-2,0 2,-1 2,0 2,-1 1,-46-1,14 1,13 0,-312-45,293 39,58 11,1-2,-1 0,0-2,-23-7,-60-22,62 22,-74-32,103 38,0-1,0 0,0-1,1 0,0-1,1 0,0-1,0 0,-16-22,13 12,-1 0,-2 1,0 0,-33-29,46 45,-1 0,1 0,-1 0,0 1,0-1,0 1,0 0,0 0,0 0,-1 1,1-1,-1 1,1 0,-1 1,1-1,-1 1,1 0,-1 0,0 0,1 1,-1-1,1 1,-1 0,1 0,-1 1,1 0,0-1,0 1,0 1,0-1,0 0,0 1,-5 5,2-1,0 1,1-1,0 1,1 1,0-1,0 1,1-1,0 1,-5 17,-2 12,-6 43,10-43,-3 26,-2 116,9-110,-15 95,-46 133,32-159,21-102,-1-1,-2 0,-1-1,-28 46,-19 42,14-25,-13 32,55-116,2 0,0 1,0 0,2 0,-1 0,2 0,0 20,2-31,-1-1,1 1,0-1,0 1,0-1,0 1,0-1,1 0,0 1,-1-1,1 0,1 0,-1 0,0-1,1 1,-1 0,1-1,0 0,6 5,4 1,1-1,1 0,20 8,-4-3,34 14,2-2,0-3,2-4,104 14,279 1,-270-25,912 30,-663-26,220 2,1139-14,-1740-2,0-2,66-15,20-2,-83 16,0-1,0-3,90-29,-98 22,-3 2,-1-1,75-44,11-9,-92 53,-1-2,63-45,-95 62,-1 1,0-1,0 1,0-1,0 0,0 1,0-1,0 0,0 0,-1 0,1 0,0 0,0 0,-1 0,1 0,0 0,-1 0,1 0,-1 0,0 0,1 0,-1-1,0 1,0 0,0 0,1 0,-1-1,0 1,-1 0,1 0,0 0,0-1,0 1,-1 0,1 0,-1 0,1 0,-1 0,1-1,-1 1,0 0,1 0,-1 0,0 1,0-1,0 0,0 0,1 0,-1 1,0-1,-1 0,1 1,-1-1,-9-5,-1 1,1 0,-1 1,-15-4,16 5,-23-6,0 2,-41-3,-21-3,-264-66,113 22,-701-115,766 141,-60-2,-2 10,-291 10,-108 14,-127 3,740-3,-100 1,-204 29,-46 55,302-67,105-15,27-2,160-2,140-3,-296-1,1-3,-1-2,0-2,-1-3,0-3,-2-2,0-2,-1-3,57-34,402-263,-464 289,98-48,-123 69,1 2,0 0,0 2,1 1,0 1,37-3,-50 7,-7 2,0-1,0 0,1-1,-1 0,0 0,0 0,0-1,0 1,0-1,-1-1,1 1,0-1,5-4,-10 7,-1-1,0 1,1 0,-1 0,1-1,-1 1,0 0,1-1,-1 1,0-1,0 1,1 0,-1-1,0 1,0-1,1 1,-1-1,0 1,0-1,0 1,0-1,0 1,0-1,0 1,0-1,0 1,0 0,0-1,0 1,0-1,-1 0,-13-10,-31 0,41 10,-360-55,241 34,-427-71,243 39,-301-95,574 140,7 2,0-1,-39-18,-61-33,61 31,2-4,-75-48,98 52,-33-21,2-4,-72-68,129 107,-4-4,1-1,0 0,1-1,1-1,-15-25,16 24,15 22,-1 0,1 0,0-1,0 1,-1 0,1 0,0 0,0-1,-1 1,1 0,0 0,-1 0,1 0,0 0,-1 0,1 0,0 0,-1 0,1 0,0 0,0 0,-1 0,1 0,0 0,-1 0,1 0,0 0,-1 0,1 0,0 0,-1 0,1 1,0-1,0 0,-1 1,-1 2,0 1,0-1,1 1,0 0,-1 0,1 0,1-1,-1 1,0 6,-13 135,6 232,9-287,-1-62,1-1,2 0,0 0,2 0,1 0,1-1,2 0,0-1,2 1,0-2,2 0,1 0,1-1,26 32,27 18,125 107,-128-123,-58-51,30 28,45 30,-67-55,0 1,1-2,0 0,0-1,1-1,27 7,-38-11,0 0,0 0,0 1,0 0,-1 0,1 0,-1 1,0 0,0 0,0 0,0 0,6 10,4 5,-1 1,12 23,-1-2,-21-35,1 0,-2 1,1-1,-1 1,0 0,0 0,-1 0,0 1,0-1,-1 0,1 12,-2-15,-1 0,1 0,-1 0,0-1,0 1,0 0,-1-1,1 1,-1 0,0-1,0 0,0 1,-1-1,1 0,-1 0,1-1,-1 1,0 0,0-1,0 0,-1 1,1-1,-5 2,-15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6:53.18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6226 310,'176'-2,"188"5,-361-3,0 0,0 1,0-1,0 1,0 0,0 0,0 0,0 1,-1-1,1 1,0-1,-1 1,1 0,-1 0,0 0,1 0,-1 0,0 1,0-1,-1 0,1 1,0 0,-1-1,0 1,1 0,-1 0,0 0,-1 0,1 0,0 0,-1 3,3 13,-2 0,0 0,-2 0,-2 21,1-5,-2 116,-12 177,-17 565,33-803,0-65,-1 0,0 0,-2-1,-1 1,-1-1,-1 0,-1 0,-2 0,-12 26,11-34,1 0,1 0,0 1,2 0,0 1,0-1,2 1,0 0,1 0,0 24,0-5,-2 0,-1 0,-1-1,-18 49,4-10,12-44,-18 42,23-64,1-1,-2 1,1-1,-1 0,0 0,-1 0,-7 8,56-43,2 3,1 1,60-21,-59 25,-13 5,5-1,-1-1,-1-3,37-23,-62 34,-1-1,0 0,0-1,-1 0,0-1,-1 0,0 0,-1-1,0 0,-1 0,-1-1,10-25,7-34,-3-1,-4-1,-2 0,-4-1,0-151,-10 54,-5-174,-4 261,-31-127,-7-56,45 234,-1 0,-2 0,-2 0,-1 1,-1 0,-2 1,-23-48,11 28,2 0,-23-86,40 124,-12-59,13 52,-1 1,-1 0,-1 0,-15-35,18 50,0 0,0 0,0 1,-1-1,1 1,-1-1,0 1,-1 0,1 1,-1-1,1 1,-1 0,0 0,0 0,-1 1,1 0,-1 0,1 0,-1 0,1 1,-1 0,-6 0,-144-2,111 5,0-3,-62-8,93 6,-1 1,1 1,-1 0,1 0,-21 3,31-1,0 0,0 0,1 0,-1 0,0 0,0 1,1 0,-1 0,1 0,-1 0,1 0,0 1,0-1,0 1,0 0,0 0,1 0,-1 0,1 1,0-1,0 1,0-1,1 1,-2 4,-3 11,1 1,1 0,1 0,1 0,0 0,2 0,2 25,24 145,-21-160,11 106,-5 2,-6-1,-20 214,-3-185,-4 98,10-109,-1 8,14 1130,1-1274,1 1,1-1,1 1,0-1,1-1,1 1,16 29,6 18,-23-51,1 0,0 0,1-1,1 0,0-1,1 0,0-1,1 1,0-2,1 0,0 0,1-1,0-1,1 0,0 0,0-2,1 0,-1 0,2-2,-1 0,1 0,-1-2,1 1,22 0,206-5,26 1,-258 1,1 1,-1 0,0 1,0 1,0-1,0 2,-1 0,0 0,0 1,0 0,-1 1,1 0,-2 1,12 10,-20-16,1 0,-1-1,0 1,0 0,0 0,0-1,0 1,0 0,-1 0,1 0,-1 0,1 0,-1 0,0 0,0 0,0 0,0 0,0 1,0-1,0 0,-1 0,1 0,-1 0,1 0,-1 0,0-1,0 1,0 0,0 0,0 0,0-1,0 1,-1 0,1-1,-1 0,1 1,-1-1,0 0,1 1,-1-1,-2 1,-10 6,-1 1,1-2,-2 0,-17 6,17-7,-40 13,-73 16,-28 9,157-44,0 0,0 0,0 0,0 0,0 0,0 0,0 1,0-1,0 0,0 0,1 0,-1 0,0 0,0 0,0 0,0 0,0 0,0 1,0-1,0 0,0 0,0 0,0 0,0 0,0 0,0 0,0 1,0-1,0 0,0 0,0 0,0 0,0 0,0 0,-1 0,1 0,0 0,0 1,0-1,0 0,0 0,0 0,0 0,0 0,0 0,0 0,0 0,-1 0,1 0,20 3,28-2,614-3,-649-1,-29-3,-31-4,-426 1,285 12,-468-21,468 9,-98-11,156 5,-217 6,309 9,5-2,0-2,0-1,1-1,-39-14,34 9,-1 2,-57-6,-138-11,198 21,1-2,-39-12,9 2,18 9,0 1,-67 0,71 5,2-3,1-1,-1-2,1-2,1-2,-62-27,65 26,-1-2,0 2,-2 1,1 2,-2 1,1 3,-61-4,-80-4,94 6,-4-3,42 4,-58 0,-875 8,908 2,-107 19,107-11,-107 4,142-16,0 3,0 1,1 1,-53 14,26-3,-1-3,-1-2,-69 0,-201-11,136-2,-217 3,391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6:56.98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4937 363,'-2'0,"0"1,1 0,-1 0,0-1,1 1,-1 0,1 0,-1 1,1-1,0 0,-1 0,1 1,0-1,0 1,0-1,0 1,-1 2,-19 34,18-32,-8 20,2 1,0-1,2 2,1-1,-4 48,4-31,-12 49,3-33,3 1,3 0,-1 71,11 189,2-151,-21 267,9-286,13 160,1-264,1 1,3-1,2-1,1 0,38 88,-23-81,-20-41,0 1,-1 0,0 1,-1 0,5 21,-7-16,-4-14,2 0,-1 0,0 0,1-1,0 1,0 0,1-1,-1 1,1 0,0-1,4 8,-5-12,-1 0,1 0,-1 0,1 0,-1 0,1 0,-1-1,1 1,-1 0,0 0,1-1,-1 1,1 0,-1 0,0-1,1 1,-1 0,1-1,-1 1,0-1,0 1,1 0,-1-1,0 1,0-1,1 1,-1-1,0 1,0-1,0 1,0 0,0-2,7-20,4-50,-4-1,-2 0,-7-98,0 63,-12-552,1-12,15 574,1 49,-3 1,-9-72,4 96,-1 1,-17-43,13 41,-12-48,19 57,-1 1,0-1,-13-28,14 38,0 0,-1 1,0-1,0 1,-1-1,1 1,-1 1,-1-1,1 1,0-1,-12-5,-25-10,-1 1,-1 3,-1 1,-81-15,7 1,24 0,45 13,-1 1,-1 3,0 2,-71-5,-126-1,125 7,-139 10,102 2,-854-3,916-5,-131-23,-18-2,-21 23,46 3,197 1,0-1,0-1,-47-16,42 11,-1 1,-32-4,-52 4,-184 9,115 4,141-3,24 0,0 0,0-2,0 0,-20-5,40 7,0-1,-1 0,1 0,0 0,0 0,0 0,-1 0,1 0,0 0,0 0,0 0,-1 0,1 0,0 0,0 0,0 0,-1 0,1-1,0 1,0 0,0 0,-1 0,1 0,0 0,0 0,0 0,0-1,0 1,-1 0,1 0,0 0,0 0,0-1,0 1,0 0,0 0,0 0,0-1,0 1,-1 0,1 0,0 0,0-1,0 1,0 0,0 0,0 0,0-1,1 1,-1 0,0 0,0 0,0-1,0 1,0 0,0 0,0 0,0-1,17-8,31-7,-47 15,98-25,196-24,108 21,467 25,-453 7,1659-3,-2038 2,1 2,62 14,28 4,-60-19,-49-3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6:59.0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2335 170,'-1'-2,"1"0,0 0,-1 1,1-1,-1 0,0 1,0-1,0 1,1-1,-1 1,-1-1,1 1,0 0,0-1,0 1,-1 0,1 0,0 0,-1 0,1 0,-1 0,0 0,1 1,-1-1,0 1,-2-1,-49-10,-109 5,115 7,1-2,-66-10,-16-14,37 5,0 4,-1 4,-106 0,-374 15,364-3,3-13,-4 1,149 12,33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2T13:52:3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24575,'-4'0'0,"-5"0"0,-6 0 0,-4 0 0,5 0 0,9 0 0,10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0:37:01.52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0,'4'0,"9"0,8 0,7 0,7 0,2 0,3 0,-1 0,-4 0,-3 0,-4 0,-1 0,-2 0,-1 0,3 0,2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26:12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26:35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3030 1176,'-5'0,"-1"1,1 0,0 1,0-1,-1 1,1 0,0 0,1 1,-1-1,0 1,1 0,-1 0,-3 5,2-3,0 0,0 1,0 0,1 0,0 1,0-1,-6 14,10-19,0 1,1-1,-1 0,0 0,1 1,0-1,-1 0,1 0,0 1,-1-1,1 0,0 1,0-1,0 0,0 1,1-1,-1 0,0 1,0-1,1 0,0 2,0-2,0 0,-1-1,1 1,0-1,0 1,0-1,0 1,0-1,-1 1,1-1,0 0,0 0,0 1,0-1,0 0,0 0,0 0,0 0,0 0,0 0,2-1,1 1,1-1,0-1,-1 1,1-1,-1 1,0-1,0 0,0-1,0 1,8-7,-3-2,0-1,-1 0,-1 0,0-1,0 0,6-20,15-27,-23 51,1 0,0 0,1 0,-1 1,2 0,-1 0,1 1,0 0,1 0,-1 1,20-11,-13 11,1 0,0 1,0 0,0 1,0 1,1 1,18-1,77 1,-1 6,163 25,-156-11,-51-5,1-4,0-3,129-4,-191-3,0 0,0 0,0 0,0-1,-1 0,1 0,0 0,-1-1,0 0,1 0,-1-1,0 1,-1-1,1 0,-1 0,1 0,-1-1,0 0,-1 0,1 0,-1 0,0 0,-1-1,1 1,-1-1,0 0,0 1,0-7,4-17,-2 0,-1-1,-1 1,-3-45,0 55,0-2,-1 0,-1 0,-1 0,-1 1,0-1,-2 1,0 1,-2-1,0 1,-1 1,-19-29,13 26,-1 0,-1 1,0 1,-2 1,0 1,-1 0,0 2,-42-23,18 16,0 2,-2 2,0 2,-1 2,-55-8,22 11,0 3,-111 3,22 7,-606 33,115 67,536-74,1 5,2 6,-140 64,241-92,0 1,1 0,0 2,1 1,1 0,0 1,1 1,1 0,0 2,2 0,0 0,1 1,-13 28,12-19,2 0,0 1,2 1,2 0,1 0,1 1,1 0,2 0,1 38,2-55,1 0,0 0,1 0,1 0,0 0,1-1,1 0,0 1,14 25,-14-32,1 0,0-1,0 0,1 0,-1 0,2-1,-1 0,1 0,-1-1,2 0,-1-1,0 1,1-1,0-1,0 0,0 0,10 1,46 6,1-3,-1-3,90-5,-69-1,2539-5,-2619 7,44 2,0-3,1-2,-1-2,0-2,61-17,258-114,-344 126,-1-1,-1-1,29-21,-43 28,1-1,-1 0,-1 0,0-1,0 1,0-2,-1 1,-1-1,1 0,4-12,-10 17,0 1,0 0,0 0,0-1,-1 1,1-1,-1 1,-1 0,1-1,0 1,-1-1,0 1,0 0,0 0,-1-1,0 1,1 0,-1 0,-1 0,1 1,0-1,-1 1,0-1,0 1,0 0,0 0,-1 0,1 0,-8-4,-7-5,0 2,-1 0,0 1,0 0,-23-5,-846-207,669 175,-411-69,469 96,-319 3,435 17,-137 11,155-8,1 0,-1 2,2 1,-43 17,-48 21,-160 40,28-11,195-52,42-10,18-5,25 1,69 2,186-8,-152-5,83 0,219 3,-410 2,-51 6,-208 40,-1-11,-349 12,40-47,533-2,0 0,0-1,0 0,0-1,0 1,0-2,-15-5,22 7,0-1,0 1,0-1,0 0,0 0,0 0,1 0,-1 0,1 0,-1 0,1 0,0-1,0 1,0 0,0-1,0 1,0-1,1 1,-1-1,1 0,0 1,0-1,0 1,0-1,0 0,0 1,1-1,-1 1,2-4,0 0,-1 0,0 0,-1 0,1 0,-1 0,0-1,-1 1,0 0,-2-10,2 13,-1 0,1 1,-1-1,0 0,0 0,0 1,-1-1,1 1,0 0,-1-1,0 1,1 0,-1 1,0-1,0 0,0 1,0 0,0 0,-1 0,-2-1,-22-5,1 0,-1 3,0 0,-34 0,-122 8,67 0,-21-5,-90 3,225-2,0 0,0 0,0 1,0-1,1 1,-1 0,0 0,0 0,0 0,0 0,1 0,-1 1,1-1,-1 1,1 0,0 0,-1 0,1 0,0 0,0 0,0 1,1-1,-1 1,1-1,-1 1,1 0,0-1,0 1,0 0,-1 6,0 5,1 1,0 0,1 0,1 0,3 17,-1 8,-1-22,0 1,2-1,0 0,1 0,0-1,2 1,0-1,1 0,1-1,10 15,-12-19,1-1,0-1,1 1,0-1,1-1,0 0,0 0,1-1,0 0,0-1,1 0,0-1,1-1,17 7,139 44,-89-26,-63-22,0-1,0-1,1 0,0-1,1-1,25 2,-44-6,1-1,-1 1,1-1,-1 0,0 1,1-1,-1 0,1 1,-1-1,0 0,0 1,1-1,-1 0,0 0,0 1,0-1,0 0,0 0,0 1,0-1,0 0,0 0,0 1,0-1,-1 0,1 0,0 0,-6-34,4 27,-7-60,7 43,-1-1,-2 1,0 0,-2 0,-12-32,-22-53,31 79,-1-1,-2 2,-18-34,23 52,2 0,0-1,0 0,-6-21,11 31,0-1,0 1,1 0,-1 0,1 0,-1 0,1-1,0 1,0 0,1 0,-1-1,1 1,0 0,-1 0,1 0,1 0,-1 0,0 0,1 0,-1 0,1 0,0 1,0-1,0 1,0-1,4-2,9-5,1 2,0 0,0 0,1 2,-1 0,25-5,108-16,26-13,-17 4,161-24,-203 48,0 4,143 9,-97 2,488 26,-120 36,-421-45,1-5,143 1,512-17,-698-3,121-21,-152 16,0-1,0-2,-1-2,41-22,-21 10,-33 18,0 1,0 1,41-7,-34 8,44-13,-22 0,-8 2,48-10,-76 22,1 2,-1 0,0 1,1 0,-1 1,1 1,16 3,70 18,-101-22,-1 0,1 0,0 0,0 0,0 0,-1 0,1 0,0 0,0 1,-1-1,1 0,0 1,-1-1,1 0,0 1,-1-1,1 1,0-1,-1 1,1-1,-1 1,1 0,-1-1,1 2,-18 4,-45-2,-763 1,428-8,190 5,-228-5,392-1,-54-13,-22-3,-456-53,469 59,44 5,-44-6,-126-2,213 16,0-2,0 0,-32-9,-26-5,-200 6,194 12,-165-20,111 2,-1 6,-172 9,175 3,90 2,-1 1,-87 22,-33 3,107-24,14-2,-1 2,-68 17,110-20,0-1,0 1,0-1,1 1,-1 0,1 1,-1-1,1 1,0-1,0 1,0 0,0 0,1 0,-1 1,1-1,0 0,0 1,0 0,0-1,1 1,-1 0,1 0,0 0,0 0,0 7,-1 10,1-1,1 1,1 0,4 21,-1 7,1 691,-7-405,1-324,1 0,1 0,0 0,1 0,0 0,5 17,-5-25,0 1,-1-1,1 1,1-1,-1 0,0 0,1 0,-1 0,1 0,0 0,0-1,0 1,0-1,1 0,-1 0,1 0,-1-1,1 1,0-1,-1 0,1 0,6 1,35 3,-1-1,1-3,77-7,-69 2,1 2,67 7,-95-1,-1 2,1 1,-2 2,32 14,-24-10,62 18,24-9,120 6,-13-3,401 24,5-49,-264-3,-217 14,-32 0,689-6,-436-8,-291 5,95-4,-150-2,0-1,0-1,-1-2,46-19,11-4,-48 19,-1-3,-1 0,0-2,29-23,39-20,-84 53,-2-2,1 1,-1-1,0-1,-1-1,0 1,-1-2,0 0,0 0,-2-1,1 0,-2-1,0 1,0-2,-1 1,-1-1,5-20,1-3,-1-1,-2 0,-2-1,-2 0,1-57,6-103,-1 82,-11 110,1 0,-1 0,0-1,0 1,-1-1,-1-9,1 16,1 1,-1-1,1 0,-1 0,0 1,1-1,-1 1,0-1,0 0,0 1,-1 0,1-1,0 1,0 0,-1 0,1-1,-1 1,1 0,-1 0,1 1,-1-1,0 0,1 0,-1 1,0-1,0 1,0 0,1-1,-1 1,-2 0,-8 1,1 0,-1 1,1 0,0 0,0 1,0 1,0 0,0 1,1 0,0 0,0 1,-11 9,-16 12,-55 53,67-57,0 2,2 0,1 1,0 2,3 0,-24 43,43-70,-1 0,1 0,0 0,-1 0,1 0,-1 0,0 0,1 0,-1 0,0 0,1 0,-1 0,0 0,0 0,0-1,0 1,0 0,0-1,-2 1,3-1,-1 0,1-1,-1 1,1-1,-1 1,1-1,-1 1,1-1,-1 1,1-1,0 1,-1-1,1 0,0 1,0-1,-1 0,1 1,0-1,0 0,0 1,0-1,0-1,-3-60,3 53,1-58,0 11,-1 42,-2 15,-4 18,-2 0,0-1,-1 0,-1 0,-1-1,0-1,-1 0,-1 0,0-1,-30 25,30-29,0-1,-1 0,0 0,-1-2,0 0,0 0,-1-1,0-1,0-1,0 0,-1-2,1 1,-1-2,0 0,0-1,-27-2,27 0,1-1,-1-1,0-1,1 0,0-1,0 0,0-2,0 0,1 0,-16-12,-13-3,-1 2,-1 2,0 2,-2 2,1 2,-2 2,-59-4,-353 4,325 12,85 2,1 2,0 2,0 3,-57 19,-17 4,-176 46,-446 183,689-237,-56 36,81-42,-2-1,0-1,-1-2,0-2,-1-1,-42 9,-32-9,0-4,-149-7,-5 0,137 9,-40 2,138-11,1 1,-1 2,1 0,-46 17,42-13,1 0,-1-2,-43 4,58-11,-43 3,59-3,0 1,0-1,0 0,-1 0,1 0,0 0,1 1,-1-1,0 0,0 1,0-1,0 1,0-1,0 1,0 0,0-1,1 1,-1 0,0-1,1 1,-1 0,0 0,1 0,-1 0,1-1,-1 1,1 0,0 0,-1 0,1 0,0 0,0 0,-1 0,1 0,0 0,0 0,0 0,0 0,1 1,-1-1,0 0,0 0,0 0,2 1,-1 2,1-1,1 0,-1 0,0 0,1 0,0 0,0-1,0 1,0-1,0 1,0-1,0 0,1 0,-1-1,1 1,0-1,-1 0,1 0,4 1,10 2,0-1,28 1,93 7,118 3,-70-2,9 0,1808-13,-1820-14,-123 8,-19 0,-1-1,70-25,-77 20,0 3,1 1,1 1,60-4,165 2,215-2,650 12,-1113 0,0 0,0 1,0 1,0 0,0 0,14 5,-23-5,0 0,0-1,0 1,-1 1,1-1,0 1,-1-1,0 1,0 0,0 0,0 0,0 1,0-1,-1 1,1-1,-1 1,0 0,-1 0,1 0,-1 0,1 0,0 6,0 2,-1-1,0 1,0 0,-1 0,-1-1,0 1,-1-1,0 1,-1-1,0 1,-9 19,8-22,0 0,-1 0,0-1,0 0,-1 0,0 0,0-1,-1 0,0 0,-1 0,1-1,-1 0,0-1,-15 8,-2-3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26:40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5320 196,'-1563'0,"1511"-4,-1-1,1-3,0-3,-97-32,80 21,-119-20,-264-7,450 49,-615-11,369 14,-986-3,1202 1,1 2,-1 1,1 2,0 1,0 1,-44 18,-171 92,246-118,-9 5,0 0,0 0,0 1,1 0,0 1,-11 12,18-18,0 0,0 0,1 0,-1 0,0 0,1 0,-1 0,1 0,-1 0,1 0,0 0,-1 0,1 0,0 0,0 1,0-1,0 0,0 0,0 0,0 1,0-1,0 0,1 0,0 2,0-1,1 0,0 0,0 0,0 0,0-1,0 1,1-1,-1 1,0-1,1 0,-1 0,1 0,-1 0,1 0,-1-1,4 1,38 7,-1-3,1-2,0-1,48-5,-22 1,-57 2,899 11,52 1,-599-14,334 2,-671-2,-1-1,0-1,1-1,46-16,-41 11,2 1,49-6,250-28,-160 17,270-6,-439 32,104 1,174-19,-173 3,178 0,-167 16,-101-1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0:58.6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1 133,'1'1,"0"-1,0 1,0-1,0 1,0 0,0-1,0 1,0 0,0 0,0 0,0 0,0-1,0 1,-1 1,1-1,0 0,-1 0,1 0,-1 0,1 0,-1 1,0-1,1 0,-1 0,0 0,0 1,0-1,0 2,4 43,-4-39,-1 204,3 44,2-222,2-1,1 0,13 36,-8-29,10 53,-20-79,1-1,0 0,1 0,0 0,1 0,1-1,0 1,0-2,1 1,0-1,1 0,0 0,1-1,0 0,17 13,-25-21,0 0,1 0,-1 0,0 0,1-1,-1 1,1 0,-1-1,1 1,-1-1,1 0,-1 1,1-1,-1 0,1 0,-1 0,1 0,-1 0,1 0,-1-1,1 1,-1 0,1-1,2 0,-3-1,1 1,0-1,-1 0,1 1,-1-1,0 0,0 0,0 0,0 0,0 0,0 0,0 0,0 0,-1-1,1-2,1-12,0-1,-1 0,-2-27,0 28,-4-857,5 726,-3 208,-18 98,2-27,-16 184,2-164,4-21,21-96,-2-1,-1 1,-1-1,-18 32,-4 13,23-50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01.5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 1,'-2'0,"0"0,-1 1,1-1,0 1,0 0,0-1,0 1,0 0,0 0,0 0,0 1,0-1,1 0,-1 1,0-1,1 1,-1-1,1 1,0 0,-1 0,1 0,0 0,0 0,0 0,0 0,1 0,-1 0,0 0,1 0,-1 0,1 5,-2 9,0 1,1 0,2 21,-1-16,2 926,-1-932,0-1,1 1,1-1,1 0,0 0,0 0,2 0,12 25,-12-25,-1-1,-1 1,5 26,4 18,-12-57,-1 0,1 1,0-1,0 0,0 0,0 0,0 0,0 0,1 0,-1 0,1 0,-1 0,1 0,0-1,-1 1,1-1,3 2,-4-2,1-1,-1 0,0 1,1-1,-1 0,1 0,-1 0,1 0,-1 0,1 0,-1 0,0-1,1 1,-1-1,0 1,1-1,-1 1,0-1,1 0,1-1,2-2,0 0,0-1,0 0,-1 0,0 0,0 0,0 0,-1-1,0 0,5-11,4-18,-2-1,-1-1,-2 0,4-47,-6-151,-5 189,1 7,10-53,-5 51,0-43,-6 58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04.26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 1,'1'0,"0"0,0 1,0-1,-1 1,1-1,0 1,0-1,0 1,0 0,-1 0,1-1,0 1,-1 0,1 0,-1-1,1 1,-1 0,1 0,-1 0,1 0,-1 0,0 0,0 0,1 0,-1 0,0 2,5 32,-5-30,0 14,-1 1,0-1,-2 0,0 0,-1 0,-1 0,-12 29,8-25,2 0,1 1,0 0,-2 33,-3 107,-2 104,11-172,-1-46,3 0,10 77,-9-120,0 0,0 0,1 0,0 0,0 0,1-1,-1 1,1-1,1 0,0 0,-1 0,2 0,-1 0,1-1,0 0,0 0,0 0,1-1,-1 0,1 0,0 0,0-1,1 1,-1-2,1 1,0-1,-1 0,1 0,0-1,0 0,0 0,0 0,8-1,-3 1,-1-1,1 0,0-1,-1 0,1 0,-1-2,19-4,-26 5,-1 0,1 1,-1-1,0 0,1-1,-1 1,0-1,0 1,-1-1,1 0,0 0,-1 0,0 0,0-1,0 1,0-1,0 1,-1-1,1 1,-1-1,0 0,0 0,-1 0,1 0,0-7,-3-98,-1 62,2 18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58:49.0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5772 0,'-5750'0,"5728"0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58:51.0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6130 1,'-963'0,"686"22,71-2,-135-15,-117 9,273 7,-215 16,369-33,-1 1,1 1,0 2,0 1,-37 17,33-12,-2-2,1-1,-42 7,-30-9,-191-8,132-4,-1335 3,1304-15,87 5,-84-12,-88-4,257 26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58:56.01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5786 241,'-40'0,"-57"1,1-4,-109-18,-65-37,141 27,-1 6,-140-10,161 29,-264-8,-157-10,-11 0,-910 25,753-2,641 0,-1 3,0 2,1 3,-107 26,145-25,0 0,1 1,0 0,1 2,0 0,0 1,1 1,1 0,0 1,1 1,1 0,0 1,1 0,1 1,0 0,1 1,-11 28,21-44,-1-1,0 0,1 1,0-1,-1 1,1-1,0 0,0 1,0-1,0 1,0-1,0 1,0-1,0 1,0-1,1 0,-1 1,1-1,-1 1,1-1,-1 0,1 0,0 1,0-1,0 0,-1 0,1 0,0 0,0 0,1 0,-1 0,0 0,0 0,0 0,1-1,-1 1,0-1,1 1,-1-1,0 1,1-1,-1 0,3 1,9 1,-1-1,1 0,0 0,14-2,-9 0,55 1,456 14,-262 13,231 18,-263-34,-60-5,305 50,-247-3,91 17,-246-58,1-3,94 0,-98-6,0 3,82 18,94 8,373-28,-321-7,654 3,-1192 0,-815 19,717 0,-411 32,554-29,-236 13,-624-35,446-2,533 2,-390 15,63 10,281-11,-64 4,154-17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28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 0,'-49'0,"46"0,7 0,25 0,65 0,-73 0,-65 0,3 0,38 0,27 0,47 0,-30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59:01.85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5851 173,'-1229'0,"1013"-12,37 0,112 7,-72-15,80 10,-119-5,65 17,-126-3,134-10,-38-2,64 14,40 1,1-2,-1-1,0-2,1-2,-63-16,51 8,0 3,-75-7,119 17,-116-8,-133 9,92 1,-1330-2,1419 3,-140 25,214-28,-42 9,33-4,29-1,258-1,-160-4,234 26,-54 17,-114-18,-145-18,29 4,101 2,28 2,-76-4,96 12,111 4,-137-28,-2853 2,2567 10,65-5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6:59:03.5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1 108,'0'-4,"0"-5,0-6,0-4,0-11,0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7:06:58.5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5111 267,'-2288'0,"1565"-59,506 33,-316-9,-75 33,307 4,290-2,6 1,0 0,0-1,0 0,1 0,-1-1,0 1,0-1,1 0,-1 0,0-1,1 1,-1-1,-7-4,12 5,0 1,-1 0,1 0,0-1,0 1,0 0,0-1,0 1,0 0,0-1,0 1,0 0,0-1,0 1,0 0,0-1,0 1,0 0,0-1,1 1,-1 0,0 0,0-1,0 1,0 0,1 0,-1-1,0 1,0 0,0 0,1-1,-1 1,0 0,0 0,1 0,-1 0,0-1,1 1,-1 0,0 0,1 0,-1 0,0 0,0 0,1 0,-1 0,0 0,1 0,28-9,0 1,0 1,1 2,-1 1,44-1,3-1,141-18,385-28,657 49,-619 7,1782-4,-2408 0,1 1,-1 1,0 1,1 0,-1 0,0 2,-1 0,1 0,-1 1,0 1,0 0,-1 1,0 0,-1 1,1 0,-2 1,1 0,-1 1,-1 0,0 0,-1 1,0 1,-1-1,0 1,-1 0,0 1,-1-1,0 1,-2 0,1 0,-2 1,0-1,0 29,-2-10,1-9,-2 0,-3 23,3-40,0 0,-1-1,0 1,0-1,-1 1,1-1,-1 0,0 0,-1 0,0-1,-7 10,-4 0,0-1,-1-1,-1-1,0 0,0-1,-1-1,-1 0,1-2,-2 0,1-1,-1-1,0 0,0-2,0-1,-1 0,-26 0,-33 5,-111 25,23-2,-12-7,-272 2,398-24,-105 18,-17 2,-114-15,-55 2,-63 36,-56 17,328-47,-146 36,-98 13,223-52,33-4,0 5,-176 43,269-50,0-1,0-1,-63 0,14-2,-44 15,66-7,-1-1,0-3,-1-2,-80-5,126-1,1 0,-1-1,1-1,0 0,0-1,0-1,-15-8,-83-58,69 44,4-2,37 29,-1-1,0 0,1 1,-1-1,1 0,-1 0,1 0,0 0,0 0,0 0,0 0,0 0,1-1,-1 1,1 0,-1 0,1-3,9 12,3 11,-6-5,1 0,0 0,1-1,0 0,1-1,0 1,1-2,1 1,-1-1,2-1,-1 0,1-1,0 0,24 11,-11-10,0 0,0-2,1-1,0 0,51 2,137-9,-106-3,1074 1,-796 4,-313 2,-1 4,89 20,-84-12,119 6,-91-16,1 3,127 29,-96-9,192 15,-98-16,-103-9,8 1,-52-5,125 3,-187-17,-1 2,0 0,0 1,0 1,39 12,-7-3,1-2,0-3,0-2,102-2,-51-1,-56 1,0 3,63 17,-61-12,100 10,44-21,-622-1,397 2,1 2,-1 1,1 1,0 1,-28 12,-53 13,51-22,-1-1,-72 0,-122-12,84-1,-1131 4,1122 15,100-6,-176 16,153-15,-86 5,-810-16,958-2,1-1,-56-12,-39-5,-24 12,81 7,1-4,-124-24,122 12,30 8,0-1,1-3,0-2,1-2,-47-24,-28-32,112 68,1-1,0 0,0 0,0-1,1 1,0-2,0 1,1-1,1 0,-1 0,1-1,1 1,0-1,0 0,1 0,0-1,-2-12,-1-19,2 0,2-1,2-42,1 48,0 10,1-1,2 1,1 0,1 0,12-35,60-124,-51 129,-2-1,20-76,-16 31,-15 62,-2-1,-3 0,-1 0,4-72,-12 40,-1 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19.18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1,'2'0,"0"1,0 0,0-1,0 1,0 0,0 0,0 1,-1-1,1 0,0 0,-1 1,1-1,-1 1,1 0,-1-1,0 1,0 0,1 0,-1 0,-1 0,1 0,1 2,16 49,-10-14,-2 0,-2 1,-1-1,-3 45,6 87,11 29,-12-183,0 1,0-1,2-1,0 1,10 15,-8-15,0 1,-2 0,0 0,8 32,-1 9,35 90,-36-112,-11-31,1 1,0 0,0-1,1 0,0 0,0 0,6 8,-9-14,0 1,-1 0,1-1,0 1,0 0,-1-1,1 1,0-1,0 1,0-1,-1 0,1 1,0-1,0 0,0 0,0 0,0 1,0-1,0 0,0 0,0 0,0 0,0-1,1 1,-1-1,1 0,-1 0,1-1,-1 1,1 0,-1-1,0 1,0-1,1 1,-1-1,0 0,-1 1,1-1,0 0,0 0,-1 0,1-2,7-27,-3 0,0-1,-2 0,-1 0,-2 0,-4-38,2-4,3-115,-4-132,0 292,-2 0,-1 0,-1 0,-2 1,0 0,-2 1,-1 0,-17-27,17 30,3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25.2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25.6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26.04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26.3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26.79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27.1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25,'0'-4,"0"-6,0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30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348 0,'-22'2,"-1"0,-39 11,19-4,-154 15,335-23,-62 1,118-11,-148 0,-11-2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30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34.41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0,'0'1279,"0"-1266,1 1,0-1,1 1,1-1,0 0,6 15,-7-21,1 0,1 0,-1 0,1-1,0 0,0 0,1 0,-1 0,2 0,-1-1,0 0,10 6,-14-10,1 0,-1 1,1-1,0-1,-1 1,1 0,0 0,0-1,-1 1,1-1,0 1,0-1,0 0,0 1,0-1,-1 0,1 0,0-1,0 1,0 0,0-1,0 1,2-2,-2 1,0-1,1 0,-1 0,0 1,-1-1,1-1,0 1,0 0,-1 0,0-1,1 1,-1-1,0 1,1-4,2-8,0 0,-1 0,-1 0,1-25,-2-429,-4 209,5 164,0 46,-1 1,-11-81,5 103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1T17:09:39.5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5554 435,'1'-1,"-1"1,0 0,0-1,0 1,0 0,0-1,0 1,0 0,0-1,0 1,0-1,-1 1,1 0,0-1,0 1,0 0,0-1,0 1,-1 0,1-1,0 1,0 0,0 0,-1-1,1 1,0 0,-1 0,1-1,0 1,-1 0,1 0,0 0,-1 0,1-1,0 1,-1 0,1 0,0 0,-1 0,1 0,0 0,-1 0,1 0,0 0,-1 0,1 0,-1 0,1 0,-1 1,-25-6,26 5,-540-12,337 15,-769-3,885 4,-132 22,126-12,10-6,-89-4,15-1,-333 11,-131 9,-489 1,1062-24,35 1,0 0,0 1,0 0,1 1,-1 0,0 1,1 1,0 0,0 0,1 1,-1 1,1 0,0 0,1 1,-11 11,20-18,0 0,0-1,1 1,-1 0,0 0,1 0,-1 0,1 0,-1 0,1 0,-1 0,1 0,0 0,-1 0,1 0,0 0,0 0,0 0,0 0,0 0,0 0,0 0,0 0,0 0,1 0,-1 0,0 0,1 0,-1 0,0 0,1 0,-1 0,1 0,0 0,-1 0,1-1,0 1,0 0,-1 0,1-1,0 1,0 0,0-1,0 1,0-1,0 1,0-1,1 1,55 24,-54-24,723 205,111 16,8 1,-686-192,1-6,187 4,323-29,-635-1,365-14,-5-33,-314 33,185-45,-411 90,-183 71,66-18,191-63,-339 86,327-90,-1-4,0-3,-87-2,93-8,-311 7,69 1,208-9,-144 16,63 27,129-25,-86 11,-291-20,250-11,-347 4,528 0,0-1,0-1,0 0,0 0,0-1,0 0,1-1,-10-5,-76-45,56 29,17 12,1-2,1 0,0-1,1-2,1 1,0-2,1-1,-22-34,18 18,1-1,2 0,2-1,-19-66,33 98,-13-39,3-1,1 0,2-1,-3-73,0-33,5 87,1 26,-13-50,11 57,1 0,-4-61,10 67,0 17,0-1,0 0,1 1,1-1,0 1,0-1,6-18,-6 28,-1 1,0-1,1 1,-1-1,0 1,1-1,-1 1,1 0,-1-1,1 1,-1 0,1-1,-1 1,1 0,0 0,-1 0,1-1,-1 1,1 0,-1 0,1 0,0 0,-1 0,1 0,-1 0,1 0,0 0,-1 0,1 1,-1-1,1 0,-1 0,1 0,0 1,-1-1,1 0,-1 1,1-1,-1 0,0 1,1-1,-1 1,1-1,-1 1,0-1,1 1,-1-1,0 1,0-1,1 1,-1 0,23 32,82 161,-55-98,92 135,-138-225,26 36,2-1,73 73,-66-76,-2 2,-1 1,-2 2,-3 2,39 68,-61-95,1-1,1-1,1 0,0 0,1-1,1-1,0 0,1-1,1 0,-1-1,2-1,0-1,0 0,20 7,41 14,2-4,131 28,427 28,-512-69,127 3,262-15,-241-6,154 6,343-4,-727 1,99-6,-129 6,0-1,0-1,-1-1,1 0,-1-1,1 0,20-12,52-31,-61 37,-2-2,1 0,-2-2,0-1,32-29,-28 18,69-81,-86 96,-1 0,0 0,-1-1,-1 0,0 0,0 0,6-26,79-324,-78 316,2 1,32-69,16-49,-58 147,-1 0,0-1,-1 1,-2-1,0 0,0 1,-2-1,0 0,-1 0,-1 1,0-1,-1 1,-1 0,-1 0,-1 1,0 0,-1 0,0 0,-2 1,0 0,0 1,-23-24,4 9,7 6,-1 2,-30-23,45 38,0 0,-1 1,0 0,0 1,0 0,-1 1,1 0,-1 0,0 1,1 0,-13-1,-115 1,-80-6,64-3,-179 10,145 4,85-5,1 5,-1 4,-131 28,170-23,0-2,-94 2,-132-14,108-1,-709 17,289-7,66-4,275 16,193-13,-60 15,29-4,97-17,-20 2,0 1,1 1,0 0,-1 2,-19 7,34-10,0 1,1-1,-1 1,1 0,-1 0,1 0,0 1,1 0,-1 0,1 0,0 1,0-1,1 1,-1 0,1 0,0 0,1 0,0 1,-3 10,-4 27,2 0,1 0,1 86,23 134,-15-238,1 279,-2-43,0-242,1 0,0-1,2 0,1 1,0-2,1 1,1-1,1 0,14 21,13 15,65 72,-66-85,-28-33,0-1,1 1,0-1,1-1,-1 0,1 0,1-1,-1 0,1 0,-1-1,13 3,12 3,72 9,-67-14,43 12,1 9,-41-12,0-1,1-3,87 10,444-16,-290-7,2382 3,-2358-18,-224 11,66-17,-109 15,1 3,68-4,63 12,-991 39,61 28,698-65,5 3,1 2,-89 27,-4 1,25-9,-45 8,-80 5,-357 13,-164-54,319-2,-328 2,762 1,0 2,1 0,-1 0,1 1,0 1,0 0,1 1,-1 1,-19 13,12-8,0-1,-34 13,14-13,0-2,-1-1,1-2,-2-2,-68-2,75-2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20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61,'0'-1,"1"0,-1-1,1 1,-1 0,1 0,0 0,0 0,-1 0,1 0,0 0,0 0,0 0,0 0,0 1,1-1,-1 0,0 1,0-1,0 0,0 1,1 0,-1-1,0 1,1 0,-1 0,3-1,42-4,-39 4,442-4,-245 7,-20 0,197-5,-162-25,-181 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21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95,'1'-2,"0"1,1-1,0 1,-1 0,1 0,0-1,0 1,-1 0,1 0,0 0,0 1,0-1,0 0,0 1,0 0,0-1,0 1,4 0,-2-1,58-7,0 2,1 3,73 6,-30-1,-50-2,-18 2,0-2,1-1,-2-2,1-2,45-12,-38 6,1 1,-1 2,77-4,143 13,-106 3,-22-5,-111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23.7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0,'0'2,"0"-1,1 0,-1 0,1 0,0-1,-1 1,1 0,0 0,-1 0,1 0,0 0,0-1,0 1,0 0,0-1,0 1,0-1,0 1,0-1,0 0,0 1,0-1,0 0,0 1,2-1,35 6,-32-5,201 18,97 15,-206-16,7 3,0-5,193 5,100-25,-352 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27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1,'1748'0,"-1714"0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2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0,'6'1,"0"0,0 1,0-1,0 1,0 0,0 1,-1 0,1-1,-1 2,0-1,0 1,6 5,24 14,146 73,-165-90,-1-1,1 0,0-1,0-1,0 0,20 0,104-3,-76-2,994-1,-1021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30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1,'68'4,"-1"2,1 4,77 21,-19-3,-55-19,1-3,0-3,80-7,-14 1,41 3,-148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31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 0,'-10'0,"-9"0,-1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31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191 145,'1'-3,"-1"-1,1 1,0 0,-1-1,1 1,1 0,-1-1,0 1,1 0,0 0,0 0,0 1,0-1,0 0,0 1,1-1,-1 1,1 0,0-1,0 1,0 1,0-1,0 0,5-1,9-4,0 0,0 2,26-5,-31 7,61-10,-44 9,48-13,-76 13,-12 2,-15-1,-280 2,139 3,147-2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35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0,'1471'0,"-1447"0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37.3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0,'140'5,"0"6,-2 6,151 39,-215-43,1-3,0-4,109-4,126-3,-275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38.9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79,'1'-1,"-1"0,1 1,0-1,-1 0,1 0,0 0,0 1,-1-1,1 0,0 1,0-1,0 0,0 1,0-1,0 1,0 0,0-1,0 1,0 0,0 0,1-1,-1 1,1 0,35-5,-30 4,581-36,7 32,-448 6,-120-2,0-1,34-7,-28 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40.4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66,'61'0,"460"-18,80 3,-377 18,-172-3,1-2,-1-2,59-13,-62 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4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1,'8'3,"1"0,-1 0,1-1,0 0,0-1,0 0,15 0,-6 1,235 8,-123-8,256 39,-308-30,1-4,-1-3,85-6,-45 0,-83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1:46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0 124,'26'-2,"0"-1,0-1,-1-1,42-14,13-2,14 5,187-7,-276 22,155-12,68-2,-115 14,139 4,-153 12,-62-8,56 2,94-9,-162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4T11:17:39.86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2531 0,'-13'1,"-1"1,1 0,-16 4,-27 5,-119-8,118-4,-1 2,-80 12,71-5,0-2,-121-8,66 0,-1317 2,1373-4,38-2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13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1,'797'0,"-786"1,1 0,-1 1,0 1,0 0,0 0,16 8,-12-6,-1 1,1-2,17 4,212 14,-95 7,-112-19,0-3,0 0,64 1,-74-8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16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29,'8'-1,"0"0,0-1,1 0,11-4,26-5,318 5,-199 9,845-3,-985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18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0,'1595'0,"-1572"0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33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98,'0'-4,"4"-2,9 1,11-3,6-1,5 2,1-2,-1 0,-3 2,-3 2,-2 2,7-3,5 0,1 1,-3 1,-4 2,-3 0,-6 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20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1,'1282'0,"-1245"2,0 2,1 2,-2 1,1 2,46 18,-81-27,48 13,0-2,0-2,79 3,-99-10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29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0,'57'3,"93"16,-16 0,637-5,-480-17,-188 3,-69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31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28,'79'-1,"99"-13,-64 4,189 7,-149 6,435-3,-562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29:33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29,'44'-10,"-9"0,71 2,161 8,-110 3,-28-4,348 17,-205 14,-235-26,-29-4,0 0,0 1,0 0,0 0,0 1,-1 0,1 0,-1 1,1 0,7 4,8 10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32:38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87,'36'-2,"0"-1,0-2,37-11,-38 8,1 1,0 2,44-2,1381 10,-1421-5,-1-2,1-1,47-13,-57 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32:40.6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0,'1763'0,"-1707"5,-37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32:42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1,'404'26,"-18"1,-309-27,91 13,-70-4,175-6,-136-5,-116 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6:32:45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52,'61'0,"60"1,133-17,-147 7,172 8,21 0,-187-11,54-2,-13 15,-125-1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2:45.6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92,'1272'0,"-1063"-15,-38 0,-145 13,0-2,0 0,46-16,-41 10,59-9,-65 17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7:42:47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0,'2028'0,"-1994"0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36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99 1,'258'0,"-615"0,1103 0,-721 3,-31 2,-38 6,-26-5,-84-4,92-3,0 2,-70 11,50 1,62-6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4T11:17:50.01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0,'1408'0,"-1329"5,1 2,-1 4,96 27,-151-32,33 5,1-2,0-3,112-2,-139-3,59 9,-53-4,-13-3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4T11:17:52.06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75,'0'-3,"0"1,1-1,-1 1,1-1,0 1,0-1,0 1,0 0,0-1,0 1,1 0,-1 0,1 0,-1 0,1 0,0 0,0 0,0 1,0-1,0 1,0-1,1 1,-1 0,0 0,1 0,-1 0,0 0,1 0,3 0,11-3,0 1,0 1,24-1,-23 2,595-6,-325 11,1602-4,-1863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8:57:46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25,'170'2,"185"-4,-81-22,-245 23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8:57:47.5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0,'1186'0,"-1151"0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2T08:59:45.94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1:20.9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1476,'510'0,"-486"2,-1 0,-1 2,1 1,34 11,-32-9,0 0,1-1,32 2,-30-5,36 8,-38-6,0 0,26 0,-29-5,254-2,-270 2,0-1,-1 0,1 0,0-1,0 0,-1 0,1-1,-1 0,0 0,0 0,0-1,0 1,0-1,-1-1,0 1,0-1,0 0,0 0,-1-1,0 1,0-1,0 0,-1 0,0-1,0 1,0 0,-1-1,0 0,-1 1,1-1,0-9,-1-239,-3 122,2-801,0 929,0 0,0 0,-1-1,1 1,-1 0,0 0,-1 0,-3-9,4 12,-1-1,1 1,-1 0,0 0,0 0,1 0,-1 1,0-1,0 0,-1 1,1 0,0-1,-1 1,1 0,0 0,-1 0,1 0,-1 1,-4-2,-8 0,0 1,0 0,0 1,1 0,-1 2,0-1,0 2,1 0,-1 1,1 0,0 1,-26 13,24-11,0-2,-1 1,1-2,-20 3,-27 7,-14 10,2 3,-73 37,119-51,-1-2,0-1,0-2,-1-1,0-1,0-2,0 0,-37-3,50 0,0 1,0 0,0 2,0 0,0 1,0 0,1 1,0 1,1 1,-22 14,34-20,1 1,0 0,0 0,0 1,0-1,1 1,-1-1,1 1,0 0,0 0,0 0,1 0,-1 0,1 0,0 0,0 1,0 4,-1 10,1 1,3 30,-1-23,2 644,-4-392,12-313,-2-17,-8 37,1 0,1 0,0 0,1 1,0-1,1 1,0 0,1 1,9-14,66-80,21-27,-66 85,-21 30,-1-1,-1 0,-1-1,-1 0,0-1,13-38,-22 51,7-22,-1 0,-1 0,4-60,-13 114,-8 34,3-24,-2 36,7-46,1-12,0 0,0 0,1 1,1-1,0 0,0 0,6 17,-7-27,1 0,0-1,-1 1,1 0,0-1,0 1,0-1,1 1,-1-1,0 1,0-1,1 0,-1 0,1 1,-1-1,1 0,0-1,-1 1,1 0,0 0,-1-1,1 1,0-1,0 1,0-1,0 0,-1 0,1 0,0 0,0 0,0 0,0 0,0-1,-1 1,1-1,0 1,0-1,-1 0,1 1,2-3,3 0,0-1,-1 0,0-1,1 1,-1-1,-1 0,1-1,7-9,-6 4,-1 1,-1-1,0 0,-1 0,6-19,8-22,4 1,-13 26,2 0,25-42,-29 56,0-1,-1-1,-1 1,0-1,-1 1,0-1,-1-1,0 1,-1 0,0-22,-28 304,7-162,1-12,-9 154,28-256,0 0,0 1,1-1,0 1,0-1,0 1,1 0,0 0,0 0,5-6,49-63,-36 49,-5 4,-1-1,19-39,2-5,97-170,-124 219,0-1,-1 0,-1 0,0-1,-2 1,0-1,-2-1,0 1,-1-1,-2-38,0 56,0 0,-1 1,1-1,-1 1,0-1,0 0,0 1,0 0,0-1,-1 1,1 0,-1 0,0 0,1 0,-1 0,0 0,0 0,0 0,0 1,-1-1,1 1,0 0,-5-3,-4 1,1 0,-1 0,0 0,-17 0,-1-1,0-2,0-1,0-1,-50-22,68 26,-1 0,0 0,0 1,0 1,0 0,-16-1,-79 4,51 1,12-2,22-1,0 1,0 1,0 1,-33 8,41-7,0 1,0 1,-23 11,32-13,0 0,0 1,1 0,-1-1,1 1,0 1,0-1,1 1,-1-1,1 1,0 0,-4 8,4-6,0-1,0 0,-1 0,0 0,-6 7,7-11,1 1,-1-1,0 0,0 0,0 0,0-1,0 1,0-1,0 1,-1-1,1 0,-1-1,-3 2,-22 1,23-2,-1-1,1 1,-1 0,1 1,-1-1,-5 4,9-4,1 0,0 1,0-1,0 1,0-1,0 1,0 0,1 0,-1 0,1 0,-1 0,1 0,-1 0,1 0,0 1,0-1,0 0,1 1,-1-1,0 4,-2 18,0 1,2 0,1 0,4 33,-1 11,-3-30,0-22,-1 0,2 1,0-1,1 0,1 0,8 27,65 170,-70-198,-1 1,-1 1,0-1,-1 0,0 23,-4 92,-2-55,2-51,-2 0,-1 0,-11 37,14-60,0 1,0 0,0-1,-1 1,0-1,0 1,0-1,0 0,-5 6,-6 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4T19:42:18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259 62,'0'41,"0"114,-22 181,-61 106,80-430,-2 0,1 0,-1 0,-1-1,0 0,-1 0,-14 18,17-24,-1 4,0-1,1 0,0 1,0 0,1 0,0 0,0 1,1-1,0 1,0 11,1 13,3 54,1-27,-3-55,0-1,0 0,1 0,0 0,0 0,0 0,0 0,4 8,-4-11,0 0,0-1,1 1,-1-1,0 0,1 1,-1-1,1 0,-1 0,1 0,-1 0,1 0,0 0,0 0,-1-1,1 1,0-1,0 1,0-1,0 0,0 1,0-1,0 0,0 0,-1-1,4 1,42-7,-37 5,0 0,0 1,1 0,-1 0,1 1,-1 0,1 1,19 5,39 18,93 48,-95-40,-53-26,0-1,1 0,-1-1,1-1,30 3,77-5,-83-2,-19 0,0-2,-1-1,1 0,-1-1,0-1,26-13,-20 9,0 1,45-11,184-36,-241 51,0 0,0-1,-1-1,1 0,-1-1,-1 0,0 0,19-20,12-7,-36 30,-1 0,0-1,0 0,0 0,0 0,-1 0,0-1,-1 1,1-1,-1 0,-1 0,1-1,-1 1,0 0,-1-1,0 1,1-14,-2-1,-1-1,0 1,-2 0,-9-41,-8 8,15 41,-1 0,-5-27,4 0,-3-15,2 0,-1-63,11 14,-3-100,-25 65,26 134,-1 0,0 0,0 0,0 0,-1 0,0 1,0-1,-1 1,1 0,-1-1,0 1,-1 0,1 1,-1-1,0 0,0 1,-1 0,1 0,-1 1,-9-7,-6-4,-103-69,102 70,-1 1,-1 1,-43-14,43 20,1 1,-1 1,0 0,0 2,0 1,-36 5,36-1,-27 7,6 0,29-6,1 0,-1 1,1 0,0 1,1 1,0 0,0 1,1 1,0 0,-14 15,18-19,1 1,-1-1,-1-1,1 1,-1-1,0-1,0 0,0 0,-19 5,-3-2,-55 4,78-10,1 0,-1 1,1 0,0 0,0 0,0 1,1 0,-1 0,1 1,-1 0,1 0,1 0,-8 6,-5 4,12-10,0 0,-1-1,1 0,-1 0,0-1,0 0,0 0,0 0,0-1,-8 0,-6 0,1 0,-28-4,40 2,-1 0,1-1,0 0,0 0,0-1,1 0,-1 0,1-1,-1 0,1 0,0 0,1-1,-1-1,1 1,0-1,0 0,1 0,0 0,0-1,0 0,1 0,0 0,0 0,1-1,0 0,0 1,1-1,0 0,-2-14,2-3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48:06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389 214,'3'0,"0"0,1 1,-1-1,0 1,0-1,1 1,-1 0,0 0,0 1,0-1,0 1,0-1,-1 1,1 0,3 3,-2-1,0 0,-1 1,1-1,-1 1,0 0,0 0,0 0,2 6,0 4,-1 0,0 0,-1 1,0-1,0 26,-2 318,-3-163,2 283,-2-458,0 1,-1-1,-2 0,-10 31,8-29,1 1,1-1,-3 33,6 241,2-50,-3-171,-17 95,4-84,1-16,4 0,-3 104,12-146,0 1,-9 34,3-15,-2 9,2-16,-3 70,-2 23,6-89,0 49,5-66,-1 0,-10 42,7-44,4-15,-1 0,0-1,-1 0,0 1,-1-1,-1-1,1 1,-10 12,12-19,0-1,0 1,0-1,0 0,-1 0,1 0,-1 0,0 0,0-1,0 0,0 0,0 0,-1 0,1-1,0 1,-1-1,1 0,-1-1,0 1,1-1,-1 0,1 0,-1 0,-5-1,4-1,-1 1,1-1,0 0,0 0,0-1,0 0,0 0,1 0,-1-1,1 0,0 0,-7-8,12 12,0 0,-1 0,1 0,0 0,0 0,0 0,0 0,-1-1,1 1,0 0,0 0,0 0,0 0,-1 0,1 0,0 0,0 0,0 0,0 0,-1 0,1 0,0 0,0 0,0 0,-1 0,1 0,0 0,0 0,0 1,0-1,-1 0,1 0,0 0,0 0,0 0,0 0,0 0,0 1,-1-1,1 0,0 0,0 0,0 0,0 1,0-1,0 0,0 0,0 0,0 0,0 1,0-1,0 0,0 0,0 0,0 0,0 1,0-1,0 0,0 0,0 1,-1 14,1-14,0 30,7 51,-4-69,0 0,0 0,1-1,1 1,0-1,11 18,2 1,1-2,2 0,47 52,-62-75,-1 0,0 0,-1 1,1 0,-1 0,-1 0,1 0,3 12,0 8,6 31,5 20,-9-51,24 88,-2 0,1-4,49 499,-73-524,36 242,-9-90,57 298,-83-486,5 94,-15 51,0-77,-1-61,-2-1,-3 1,-23 92,16-96,-20 88,21-72,3-22,2 0,-4 83,14 1419,-2-1552,0 0,0 0,1 0,-1 0,1 0,0 0,0 0,0 0,0 0,1 0,-1 1,1-1,-1 0,1 1,3-4,-1 2,0 1,0-1,1 0,-1 1,1 0,0 0,10-4,4 1,1 0,0 0,34-3,77-4,176 5,-246 8,420 28,-1 37,-336-43,171 30,-285-47,178 42,-156-33,1-2,1-3,0-2,0-2,0-3,1-2,60-8,145-12,2 21,-114 0,444 0,-528-4,0-4,67-14,-44 3,-43 7,1 3,-1 2,50-2,772 10,-841-2,0-2,-1-1,42-10,69-30,-123 39,39-13,0 1,80-12,-126 27,-1 0,1 0,-1 1,1 0,-1 0,1 0,0 0,-1 1,1 0,-1 0,0 0,1 0,-1 1,0 0,1-1,-1 2,0-1,-1 0,5 4,1 1,0-1,1-1,0 1,0-2,0 1,0-1,1-1,-1 0,1 0,13 1,14 0,61-2,-67-2,363-4,-384 4,0-2,0 0,0 0,-1 0,1-2,-1 1,1-1,-1-1,0 0,-1 0,1-1,-1 0,0-1,-1 0,1 0,-1-1,10-12,-13 12,-1 0,1 0,-1-1,-1 1,1-1,-1 1,-1-1,3-16,9-29,5 11,29-49,-19 39,-17 29,-3 10,-2 1,0-2,0 1,-2-1,0 0,0 0,-1 0,2-25,-4 16,8-32,1-14,7-54,-6 54,12-38,-19 89,0 1,10-23,-9 27,0 0,-2 0,0 0,0-1,1-19,-3-220,-5 121,4 91,0 21,-1 0,0-1,-2 1,-8-38,5 33,1-1,0 0,3 0,0-36,0-23,-1 71,-1 1,0 0,-1 0,-1 1,0-1,-12-22,9 22,2-1,0 1,1-1,0 0,-4-21,-28-212,17 151,0 4,-9-99,28 127,1 46,0 0,-1-1,-2 1,-3-20,-1 11,-3-51,0-2,-23-112,29 161,0 0,3-50,-1-6,-10 12,8 51,-3-31,5 26,1 3,-1 0,-5-26,-9-12,8 40,2-1,1 0,-3-43,9 21,-1 28,0 0,-1-1,0 1,-7-27,1 16,2 0,-3-60,9-66,1 58,-1 25,-1 44,0 25,0 9,0 186,0-4495,0 4292,-1 0,0 0,0 0,-1 0,-7-21,8 30,-1-1,1 1,-1 0,0 1,-1-1,1 0,-1 1,1-1,-1 1,0 0,0 0,-1 0,1 0,-1 0,1 1,-1 0,0-1,0 2,0-1,-7-2,-11-1,0 2,-1 0,1 2,-1 0,0 1,-22 4,13-2,0-1,-35-3,6-6,-98-6,143 12,0 0,0-1,0-1,1 0,0-1,-1 0,-13-9,12 7,0 0,-1 1,1 0,-1 2,-19-4,-6 5,17 2,-36-7,-1-1,-2 2,1 3,-83 7,35-1,-634-2,703-3,0-1,0-2,1-2,0-2,0-2,-59-25,68 25,-1 1,0 1,-53-6,64 13,-1 1,0 1,0 1,0 2,1 0,-26 6,-28 4,-10 3,-28 15,0-6,-142 12,-404-27,361-13,232 3,-78 3,128 1,-33 9,11-2,-49 11,55-11,-1-2,-1-1,-41 2,-8-8,-92 7,12 6,-203-11,193-5,159 3,-23-2,37 1,0-1,1 1,-1-1,0 1,0-1,1 0,-1 0,0 0,1 1,-1-1,1-1,-1 1,1 0,-1 0,1-1,0 1,-2-3,0 0,0 0,-1 0,1 0,-1 0,0 0,0 1,0 0,-1 0,1 0,-1 0,1 1,-1 0,0 0,0 0,0 0,-7 0,-8-2,-1 1,-38 1,37 1,-221 2,105 1,120-3,-1 0,1-2,0 0,0-1,0 0,-25-10,37 10,-1 1,1-1,-1-1,-7-6,-15-10,29 21,-1 0,1 0,0 0,0 0,-1-1,1 1,0 0,0 0,0 0,-1 0,1 0,0 0,0 0,-1 0,1 0,0 0,0 0,-1 0,1 0,0 0,0 0,-1 0,1 1,0-1,0 0,0 0,-1 0,1 0,0 0,0 0,0 1,0-1,-1 0,1 0,0 1,-4 11,3 17,1-26,4 793,-4-634,1-146,1-1,1 0,0 0,0-1,11 26,-6-18,6 31,-13-43,-1 0,0 0,0 0,-1-1,-1 1,1 0,-6 15,-2 16,-22 208,18-114,-34 145,41-257,0 0,-2-1,-17 38,14-32,1-1,-11 55,-1 3,6-42,10-31,2 0,-1 1,2 0,-3 14,5-19,0-1,-1 1,1-1,-1 1,-1-1,0 0,-4 9,6-14,-1 1,0-1,0 1,0-1,0 0,0 0,0 0,-1 0,1 0,-1-1,1 1,-1-1,0 1,0-1,0 0,1 0,-1 0,0 0,0-1,0 1,-4-1,-5 0,0-1,0-1,0 0,0-1,0 0,0 0,1-1,0-1,0 0,-15-10,-9-5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48:08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266 0,'-1'11,"0"1,-1-1,0 0,-1 0,-6 16,-4 17,-42 300,33-179,16-122,-56 288,46-287,12-33,0-1,1 1,0 0,-3 14,-6 42,7-48,1 1,-1 23,4 28,4 0,2 0,22 103,-16-107,2 107,-15 70,-1-83,3 422,-2-549,-1 0,-9 39,4-33,-12 64,8-49,2 1,-3 76,14 297,1-388,2 1,2-1,12 42,-1-3,-13-57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48:14.7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1024 9492,'0'-1772,"-3"1720,-2 0,-15-63,10 62,-7-104,17 118,3-279,0 290,1 1,9-31,-5 26,4-38,-11 50,-1 1,-1-1,-1 0,-1 0,-8-29,2 5,-4-19,-87-422,-38 10,-16 67,65 175,68 165,-23-116,23 86,-69-253,-8-37,96 376,-2-1,2-1,-3-23,5 37,0-1,0 1,0 0,0-1,0 1,0 0,0-1,0 1,0 0,0-1,0 1,0 0,0-1,0 1,0 0,0-1,0 1,1 0,-1-1,0 1,0 0,0-1,0 1,1 0,-1 0,0-1,0 1,1 0,-1 0,0-1,0 1,1 0,-1 0,0 0,1 0,-1 0,0-1,1 1,-1 0,0 0,1 0,-1 0,0 0,1 0,-1 0,0 0,1 0,-1 0,0 0,1 0,-1 0,0 1,1-1,19 13,-19-12,33 28,-2 1,-2 1,54 71,64 122,-116-172,11 15,77 131,-102-165,-2 1,-2 1,-1 0,9 38,-5 2,40 204,-56-271,1-1,0 1,5 13,-6-19,-1-1,1 1,0-1,0 1,0-1,0 1,0-1,0 0,1 1,1 1,-2-3,-1 0,1 0,-1 1,1-1,-1 0,1 0,0 0,-1 0,1 1,-1-1,1 0,0 0,-1 0,1 0,-1-1,1 1,0 0,-1 0,1 0,-1 0,1-1,0 1,-1 0,1 0,-1-1,1 1,-1 0,1-1,0 0,1-2,1 1,-1-1,0 0,0 0,0 0,-1 0,1 0,-1 0,1-1,-1 1,1-7,6-43,-7 41,8-346,-10 304,-69-840,19 372,32-4,23 414,-4-127,-5 221,5 18,0 0,0 0,0 0,-1 0,1 0,0 0,0 0,-1 0,1 0,0 0,0 0,-1 0,1 0,0 0,0 0,-1 0,1 0,0 1,0-1,-1 0,1 0,0 0,0 0,0 0,0 1,-1-1,1 0,0 0,0 0,0 1,0-1,0 0,-1 0,1 0,0 1,0-1,-3 5,1 0,0 0,0 0,-2 10,-6 32,3 0,2 1,2 95,31 145,37 50,-12-75,-47-207,-5-42,0-1,1 0,0 1,1-1,0 0,1 0,10 22,-14-35,0 0,0 1,0-1,0 1,0-1,0 0,1 1,-1-1,0 1,0-1,1 0,-1 1,0-1,1 0,-1 1,0-1,1 0,-1 0,0 1,1-1,-1 0,0 0,1 0,-1 1,1-1,-1 0,0 0,1 0,-1 0,1 0,-1 0,1 0,-1 0,1 0,-1 0,0 0,1 0,-1 0,1 0,-1 0,1-1,0 0,0 0,0-1,0 1,-1 0,1 0,0-1,-1 1,1-1,-1 1,1-1,-1 1,0-2,5-41,-1 0,-5-60,0 40,1-19,-11-585,-52-600,52 1055,-22-333,31 527,0-9,-1 0,-7-30,9 57,1-1,0 1,0 0,-1 0,1-1,-1 1,1 0,-1 0,0 0,1 0,-1 0,0 0,-1-1,2 2,0 0,-1-1,1 1,0 0,-1 0,1 0,0 0,0 0,-1 0,1 0,0 1,-1-1,1 0,0 0,0 0,-1 0,1 0,0 0,0 0,-1 1,1-1,0 0,0 0,-1 0,1 1,0-1,0 0,0 0,0 1,-1-1,1 0,0 0,0 1,-13 33,12-31,-16 72,2 1,-7 138,15-42,7 0,24 178,75 338,32-21,-115-591,-1-3,-4 1,-3 1,-3 142,-7-163,0-87,0 0,-10-43,0 0,-96-555,29 191,-36-418,64-7,38 473,12 387,1 1,0 0,0 0,-1 0,1 0,-1 0,0 0,-1 1,0-5,1 8,1 0,0-1,0 1,0 0,0 0,0 0,0 0,0 0,0-1,0 1,0 0,-1 0,1 0,0 0,0 0,0 0,0-1,0 1,-1 0,1 0,0 0,0 0,0 0,-1 0,1 0,0 0,0 0,0 0,0 0,-1 0,1 0,0 0,0 0,0 0,0 0,-1 0,1 0,0 0,0 0,0 0,0 0,-1 0,1 0,0 1,0-1,0 0,0 0,-1 0,1 0,0 0,0 0,0 1,0-1,-6 12,1 6,1 0,1 0,-2 30,4-42,-11 372,26 11,-12-352,76 1043,12 283,-88-1289,1-23,-2 1,-12 100,-1-103,11-46,0 0,0-1,0 1,0 0,-1-1,1 1,-1-1,1 0,-1 1,0-1,0 0,0 0,0 0,-4 2,6-4,0 1,0-1,-1 0,1 0,0 0,0 0,-1 0,1 0,0 0,0 0,-1 0,1 0,0 0,0 0,-1 0,1 0,0 0,0-1,0 1,-1 0,1 0,0 0,0 0,-1 0,1 0,0-1,0 1,0 0,0 0,-1 0,1-1,0 1,0 0,0 0,0 0,0-1,0 1,-1 0,1 0,0-1,-3-12,3 12,-4-45,3-88,2 36,-7-21,-36-197,-53-112,48 230,15 62,-79-394,93 412,5-1,3-185,11 281,-1-1,-1 1,-1 0,-8-33,10 54,0 1,0-1,-1 1,1-1,0 1,-1 0,0-1,1 1,-1-1,0 1,1 0,-1 0,0-1,0 1,0 0,0 0,0 0,-1 0,1 0,0 0,0 1,-1-1,1 0,0 0,-1 1,1-1,-1 1,1 0,-1-1,-2 1,2 0,0 1,0-1,0 1,0 0,0-1,0 1,0 0,0 1,0-1,0 0,0 0,1 1,-1-1,0 1,1 0,-1-1,1 1,0 0,0 0,-2 4,-2 5,1 0,0 1,1 0,1 0,-1 0,2 0,-1 17,-1 6,-48 595,39-459,-92 1655,99-1710,-1 406,6-521,2-9,1-20,-2 21,1-10,45-520,-87-551,-2 705,-15-167,31-2,31 392,-21 285,14-64,8 95,22 63,-23-181,160 963,-118-727,19 102,102 637,-146-843,-9 0,-9 218,-6-337,1-11,1-32,0-14,4-59,2 0,4 0,21-73,16-117,-39 137,-9-152,-28-117,11 189,-45-794,43 656,3 153,12 152,-1 1,-1 1,-22-55,10 35,13 29,-16-29,14 40,1 12,-3 20,-3 37,2 0,-4 78,5 129,10-223,22 738,13-398,23 394,-82 200,23-966,0 6,-1 0,-1-1,0 1,-11 30,7-32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38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 1,'-3'4,"0"0,1 0,-1 1,1-1,0 1,0 0,0 0,0 0,1-1,0 1,0 1,0 8,0 0,0 0,1 1,3 17,-2-28,0 0,0-1,0 1,1-1,-1 1,1-1,0 1,0-1,0 0,1 0,-1 0,1 0,0-1,-1 1,1-1,0 1,1-1,-1 0,0 0,1-1,-1 1,1-1,-1 1,1-1,0 0,-1 0,7 0,13 2,0-1,0 0,33-3,-33 0,238-4,-576 5,388-1,104 3,-139 3,-37-5,1 0,0 0,-1 1,1-1,0 1,-1 0,1-1,-1 1,1 0,-1 0,0 0,1 0,-1 0,0 0,0 0,0 0,0 1,1-1,0 2,-3-2,1 0,0-1,0 1,0 0,0 0,-1-1,1 1,0 0,-1-1,1 1,-1-1,1 1,0 0,-1-1,1 1,-1-1,0 1,1-1,-1 1,1-1,-1 0,0 1,1-1,-1 0,0 1,1-1,-1 0,0 0,0 0,1 1,-1-1,0 0,-1 0,-29 6,30-6,-66 4,34-3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1:55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259 62,'0'41,"0"114,-22 181,-61 106,80-430,-2 0,1 0,-1 0,-1-1,0 0,-1 0,-14 18,17-24,-1 4,0-1,1 0,0 1,0 0,1 0,0 0,0 1,1-1,0 1,0 11,1 13,3 54,1-27,-3-55,0-1,0 0,1 0,0 0,0 0,0 0,0 0,4 8,-4-11,0 0,0-1,1 1,-1-1,0 0,1 1,-1-1,1 0,-1 0,1 0,-1 0,1 0,0 0,0 0,-1-1,1 1,0-1,0 1,0-1,0 0,0 1,0-1,0 0,0 0,-1-1,4 1,42-7,-37 5,0 0,0 1,1 0,-1 0,1 1,-1 0,1 1,19 5,39 18,93 48,-95-40,-53-26,0-1,1 0,-1-1,1-1,30 3,77-5,-83-2,-19 0,0-2,-1-1,1 0,-1-1,0-1,26-13,-20 9,0 1,45-11,184-36,-241 51,0 0,0-1,-1-1,1 0,-1-1,-1 0,0 0,19-20,12-7,-36 30,-1 0,0-1,0 0,0 0,0 0,-1 0,0-1,-1 1,1-1,-1 0,-1 0,1-1,-1 1,0 0,-1-1,0 1,1-14,-2-1,-1-1,0 1,-2 0,-9-41,-8 8,15 41,-1 0,-5-27,4 0,-3-15,2 0,-1-63,11 14,-3-100,-25 65,26 134,-1 0,0 0,0 0,0 0,-1 0,0 1,0-1,-1 1,1 0,-1-1,0 1,-1 0,1 1,-1-1,0 0,0 1,-1 0,1 0,-1 1,-9-7,-6-4,-103-69,102 70,-1 1,-1 1,-43-14,43 20,1 1,-1 1,0 0,0 2,0 1,-36 5,36-1,-27 7,6 0,29-6,1 0,-1 1,1 0,0 1,1 1,0 0,0 1,1 1,0 0,-14 15,18-19,1 1,-1-1,-1-1,1 1,-1-1,0-1,0 0,0 0,-19 5,-3-2,-55 4,78-10,1 0,-1 1,1 0,0 0,0 0,0 1,1 0,-1 0,1 1,-1 0,1 0,1 0,-8 6,-5 4,12-10,0 0,-1-1,1 0,-1 0,0-1,0 0,0 0,0 0,0-1,-8 0,-5 0,-1 0,-27-4,40 2,-1 0,1-1,0 0,0 0,0-1,1 0,-1 0,1-1,-1 0,1 0,0 0,1-1,-1-1,1 1,0-1,0 0,1 0,0 0,0-1,0 0,1 0,0 0,0 0,1-1,0 0,0 1,1-1,0 0,-2-14,2-3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0:43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0 674,'387'13,"21"1,-376-13,0 1,51 10,21 0,-9-2,-21-1,0-3,81-6,-98 0,-19 2,0 2,0 1,40 12,-39-8,1-1,63 3,393-11,-220-2,-225 0,-1-3,70-16,-68 11,105-8,-66 19,-39 0,99-11,108-38,-204 34,97-39,-84 27,-46 18,0-1,44-10,-52 17,28-7,0 2,71-3,-70 9,74 4,-113-2,0-1,0 1,0 1,-1-1,1 0,-1 1,5 3,-7-5,-1 0,1 0,-1 0,1 1,-1-1,1 0,-1 0,1 1,-1-1,0 0,1 1,-1-1,0 1,1-1,-1 0,0 1,1-1,-1 1,0-1,0 1,1-1,-1 1,0-1,0 1,0 0,0-1,0 1,0-1,0 1,0-1,0 1,0-1,0 1,0-1,0 1,0-1,0 1,-1-1,1 1,0-1,0 1,-1-1,1 1,0-1,-1 1,1-1,0 1,-1-1,1 0,-1 1,1-1,0 0,-1 1,1-1,-1 0,1 0,-1 0,1 1,-2-1,-5 3,0 0,0-1,-1 1,1-2,-1 1,1-1,-1 0,-9 0,-66-4,80 3,-667-84,428 29,87 16,-72-5,161 35,-98-1,114 9,-74-12,51 6,-141 4,5 2,162-5,0-2,-66-19,-34-7,57 26,60 7,-34-6,-16-3,-1 3,-129 7,86 2,88-2,-129 4,133-1,1 1,0 2,-39 11,35-5,-1-2,-1-2,1-1,-1-2,-47 1,75-5,-1-1,1 2,0-1,0 1,-1 1,1-1,1 2,-1-1,0 1,1 1,-9 5,2 0,-1 2,1 0,1 1,-18 21,27-28,1 0,0 0,1 0,-1 1,1-1,0 1,1 0,0 0,0 0,0 0,1 0,-1 11,1 2,1 0,1 0,3 24,-3-38,0 0,1 0,0 0,-1-1,2 1,-1 0,1-1,-1 0,2 1,-1-1,0 0,8 7,0-1,1-1,0 0,19 11,21 16,13 28,-43-42,26 23,83 79,-123-120,0 0,0-1,0 0,1 0,0-1,-1 0,1-1,0 0,1 0,-1-1,13 0,-7 0,1 1,-2 1,19 5,-4 1,0-1,1-2,44 4,-1 1,-41-5,51 2,530-7,-291-2,133 1,-439-2,1 0,-1-1,1 0,-1-1,28-12,16-3,-26 10,0 1,1 1,66-2,623 9,-315 1,-404 0,-1-1,0 0,1-1,-1 1,0-1,1 0,-1 0,0 0,0 0,0-1,0 0,0 0,0 0,-1 0,1 0,-1-1,1 1,-1-1,0 0,0 0,0-1,0 1,-1 0,1-1,-1 0,3-7,2-2,0 0,1 1,1-1,0 2,0-1,1 1,18-15,-16 16,-1-2,0 1,0-1,-1-1,12-19,-17 23,-1-1,1 1,-1-1,-1 1,0-1,-1 0,1 0,-2 0,2-18,-3 23,0-16,0-1,-5-36,4 51,-1 0,0 0,0 0,0 0,-1 0,0 1,-1-1,1 1,-1 0,-1 0,-8-10,-28-18,32 28,0-1,0 0,-11-12,6 1,-1 2,-1 0,-32-25,40 36,-1 0,0 0,0 0,0 1,0 0,-1 1,1 0,-1 1,0 0,-19-2,-192 4,92 3,83-3,-1-2,-74-13,-39-22,130 31,-13-2,1 2,-57-2,-94-8,107 6,-215-44,52 6,-18-4,155 28,66 17,0 3,1 2,-66 4,16 1,87-3,0 1,0 0,-1 0,1 1,0 0,0 0,0 1,1 0,-1 0,1 1,0 0,-1 1,-10 8,-4 1,-46 21,1-1,33-14,-1-2,-1-1,0-1,-1-2,-45 10,3-5,0 4,-82 36,95-33,-110 29,158-52,0 0,0-2,-20 0,19-1,0 1,-31 5,45-5,1 0,0 1,0 0,0-1,0 1,0 1,0-1,0 1,1-1,-1 1,1 0,0 1,0-1,0 0,0 1,0 0,1-1,0 1,-1 0,1 0,1 1,-2 3,0 3,0 0,0-1,2 1,-1 0,1 1,1-1,1 20,0-27,0 0,0 0,0 0,0 0,0 0,1-1,0 1,-1-1,1 1,1-1,-1 0,5 6,3 1,1 0,14 11,-16-15,-1 0,0 1,-1 0,1 0,8 13,26 53,-29-49,1 0,1 0,25 29,-37-50,0 0,1 0,-1 0,1-1,0 1,0-1,0 0,0 0,0 0,0 0,1-1,6 2,5-1,0 0,21-1,-23 0,1-1,26 6,-2 2,50 4,9 0,-38-4,0-3,114-5,-67-3,-67 5,55 10,-54-6,51 1,1329-6,-653-3,-747 3,-1 1,35 8,-14-2,-18-4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4:11:11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3 595,'441'0,"-420"2,-1 1,-1 1,1 0,0 2,-1 0,0 1,24 12,32 12,87 19,-151-47,0 1,0 0,18 11,-20-10,1 0,-1-1,1 0,0-1,15 4,19-2,0-3,66-4,-23-1,294 3,-361-1,-1-1,35-8,13-1,7-4,-54 10,1 1,25-2,-27 3,-1 0,1-1,-1-1,0-1,-1 0,1-2,-1 0,18-12,15-5,-30 17,1 1,0 1,41-6,-42 8,141-16,-105 12,-41 6,1 0,-1-1,0 0,0-1,24-11,-16 6,0 1,0 0,1 2,28-4,-10 2,-26 5,-4 1,-1-1,1 0,0 0,16-8,-26 10,-1 1,1-1,0 0,0 0,0 0,-1-1,1 1,-1 0,1-1,-1 1,0-1,1 1,-1-1,0 0,0 1,0-1,0 0,0 0,0 0,-1 0,1 0,-1 0,1 0,-1 0,0 0,0 0,0 0,0 0,0 0,0 0,0 0,-1 0,0-3,0 3,0 0,0 1,0-1,0 0,-1 0,1 0,0 1,-1-1,1 1,-1-1,0 1,0-1,1 1,-1 0,0 0,0 0,0 0,0 0,0 1,0-1,-1 0,-2 0,-7-1,1 1,-24-1,30 2,-53 0,-121-7,37-4,53 5,-100-19,45 1,77 14,-131-36,172 38,1 2,-1 0,0 2,-1 1,-46 0,34 1,-53-8,52 4,-47-1,-22 9,47 0,-1-3,-86-11,82 3,-1 4,-71 4,-27-2,56-10,69 7,-55-2,54 6,20 1,0 1,-1 0,2 2,-29 5,44-6,0 1,1 0,-1 1,0-1,1 1,0 1,0-1,0 0,0 1,0 0,1 0,0 1,0-1,0 1,0 0,1 0,0 0,0 1,0-1,1 1,-1-1,1 1,1 0,-3 8,0 14,0-1,2 1,1 0,3 30,-1-21,-1 2,-1-23,0-1,1 1,1-1,1 1,0-1,1 0,1 0,8 21,-3-15,-4-9,0-1,0-1,1 1,10 12,-13-20,0 0,0 0,0 0,0 0,1-1,-1 1,1-1,-1 0,1 0,0 0,0-1,0 1,0-1,0 0,0 0,6 0,14 1,39-3,-50 0,1 0,-1 0,1 2,-1 0,1 0,-1 1,1 1,-1 0,16 7,13 10,1-1,83 24,44-12,-91-21,115 8,620-17,-374-3,-102 2,-333 1,0-1,1 0,-1 0,0-1,0 1,0-1,1 0,-1 0,0-1,0 1,-1-1,1-1,0 1,-1 0,1-1,-1 0,0 0,5-5,20-19,-21 20,1-1,-2 0,1 0,10-16,10-21,58-102,-82 140,1 0,0 0,0 0,1 1,-1 0,13-10,-10 9,1-1,-1-1,7-8,-11 9,0 1,0-1,-1 0,0 0,0 0,-1-1,0 1,0-1,1-16,-3 10,1 0,-2 0,0 0,-6-29,2 29,0 0,0 0,-2 1,0-1,0 2,-2-1,1 1,-2 0,0 1,0 0,-1 0,-19-15,10 10,11 8,-1 1,-1-1,1 2,-1-1,-19-8,-125-42,127 52,-1 2,0 0,0 3,0 0,-38 4,0 0,-441-3,491 1,1 0,-1 1,-21 5,14-1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0:01:19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86,'819'-22,"-382"-27,-359 40,1 4,120 6,-64 1,-34 3,136 24,-103-10,-100-15,277 22,112-11,47-5,-99-8,-320 3,64 16,5 0,205 35,-5-2,378 47,-537-88,48 7,-89 3,1-6,171 3,1233-22,-892 3,-81 26,-3 1,-306-27,354-4,-106-37,-4-31,-77 9,15 19,497 14,-696 31,772-18,-292 7,-143 7,-348-11,67-1,-147 13,275-13,-250 6,-44 4,-14-9,-63 7,56-2,-29 6,-9 0,75 7,-117-3,0 0,0 1,0 0,0 2,0-1,-1 2,0 0,0 0,24 17,-33-18,0 1,-1 0,0 1,0-1,0 1,-1-1,1 1,-2 0,1 1,-1-1,0 0,-1 1,2 11,4 13,3 6,27 96,34 240,-36-113,-15-128,6 214,-28 1327,-27-1335,5-124,-14 114,17-172,-3 213,24-321,0 10,3 1,11 68,4 18,-8-53,0 37,-8 193,-4-150,4-25,-5 162,-2-273,-2-1,-2 0,-1-1,-2 0,-1-1,-2 0,-1-1,-36 55,4-19,-2-1,-4-3,-65 61,111-120,1 0,-1-1,0 0,-1 0,1-1,-1 0,-17 6,-71 14,55-15,0-2,-1-2,0-2,0-2,-53-5,-7 1,10 5,-110 17,-202 37,-15-49,240-9,151 2,-51 0,-147-17,179 12,-1 1,-72 5,73 1,1-2,-77-10,99 4,0-1,-28-11,-13-5,-42 0,72 17,-62-20,13-1,-102-20,100 21,68 19,1 1,-2 1,1 1,-36-4,-464 6,254 5,232-2,-58 11,-17 2,48-14,1-2,-101-17,89 12,-1 2,-89 8,34 0,56-3,-1-2,1-3,-111-23,114 17,0 3,-1 2,0 4,-70 7,4-2,-899-3,816-17,118 6,-84-14,105 12,-107-4,80 17,35 2,0-4,-81-13,69 6,-1 3,-125 7,67 2,-198-19,-175 4,321 14,-63-16,-8 0,-3 14,-539 17,299-6,492-11,-17 2,-57 9,55-5,-43 2,-531-7,291-3,-38-11,-28-1,-933 15,1297 1,0 0,-1 2,1 0,0 1,1 1,-28 12,27-9,-1-2,0 0,0-1,-1-1,-29 2,-87 13,109-17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0:01:32.3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1679 6809,'-35'3,"0"0,-59 16,59-12,-22 3,0-3,0-2,-62-3,99-1,-1 1,-36 8,-33 3,56-11,0-2,0-1,0-1,0-2,0-2,-63-18,64 13,17 6,0 0,0-1,1-1,0 0,0-1,0 0,1-2,-22-18,-8-19,-74-104,103 130,8 9,-1-1,2-1,0 1,0-1,2 0,-1 0,2 0,-4-23,2-7,0-68,7-645,-4 735,0 0,-2 0,0 0,-11-32,7 31,2-2,1 1,-3-32,-5-41,7 67,-2-58,9-1670,1 1724,2 0,1 0,11-40,-7 37,-2-1,4-47,-6 21,18-75,1-19,-16 79,14-242,-22 278,-1-71,17-141,-6 131,-8-194,-4 149,1 102,-2 1,-4-1,-19-84,17 100,-3-59,-2-7,5 21,4 0,8-98,-1 88,-2 117,-1 171,40 325,-13-240,-9-59,64 669,-53-518,-6-73,-15 261,-9-316,-12-59,0-14,13-108,-14 94,9-102,2 0,2 50,2-46,-9 75,-25 149,11-124,-13 111,29 130,9-243,-18 161,-12 4,17-150,10-111,-2 0,-2-1,-20 86,18-108,-18 47,23-67,-1 0,0 0,0 0,-1 0,0-1,0 1,0-1,0 0,0 0,-1-1,-6 4,4-2,3-2,0-1,-1 1,0 0,0-1,0 0,-8 2,12-4,-1 0,1 0,-1 0,1 0,-1 0,1 0,0 0,-1-1,1 1,-1-1,1 1,0-1,-1 1,1-1,0 0,0 0,-1 1,1-1,0 0,0 0,0 0,0 0,0 0,0-1,0 1,1 0,-1 0,0-1,0-1,-6-12,0-1,1 1,1-2,1 1,-4-22,-7-93,8 52,-4-52,10-186,4 138,-3 82,-2-24,21-175,-12 226,-3-95,-4 92,10-83,-2 65,-3-99,-1 1,22-59,-15 158,-2 13,0-81,-9 142,-1-21,1 1,2 0,12-60,-7 49,-2 0,-2 0,-5-95,-1 36,3-2683,1 2767,2-1,0 1,2 0,0 0,10-24,-13 42,0 1,0-1,0 0,0 1,1-1,0 1,0 0,0 0,0 0,0 0,0 0,1 1,-1 0,1-1,0 1,0 0,0 1,0-1,0 1,0 0,0 0,0 0,5 0,14-2,1 2,-1 0,27 3,-15 0,-17-2,0 0,0 2,0 0,0 1,0 1,-1 0,0 2,0 0,0 1,23 13,-28-15,0 1,0-1,0-1,1 0,0 0,-1-2,1 0,18 1,112-4,-63-2,-15 1,-13 1,70 7,-105-4,-1 1,1 0,-1 2,0 0,0 0,-1 2,0 0,20 12,-23-13,0 0,0 0,0-1,1-1,0 0,20 3,0-2,49 2,174-9,68 4,-300 1,-1 1,1 1,26 10,-29-8,-1-1,1-1,1-1,29 1,-21-2,46 8,-46-6,47 3,-75-8,400-1,-274-12,60-2,554 16,-716-2,1-2,33-7,-32 4,48-2,-46 5,-1-1,1-1,32-11,49-8,-96 22,85-12,123 0,-115 10,110-19,-113 10,119-1,1761 17,-1045-4,-857 4,113 21,-109-11,92 2,106-2,45 1,-301-14,779-27,-37-2,-722 27,1-3,76-16,-75 11,1 2,55-2,-40 9,80-12,-15-6,138-1,-189 19,287 4,-365-3,0 0,1 1,-1-1,0 1,0-1,0 1,-1 0,1 0,0 0,0 1,0-1,-1 0,1 1,0 0,4 4,6 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0:01:40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5554 1,'0'38,"1"0,1-1,11 50,69 226,-66-186,-5-31,0 42,-10-94,13 75,13 82,-17-116,-5-1,-7 126,-1-63,5-38,-4 123,-11-122,-2 52,14-102,-13 82,7-74,2 93,5-102,-2-1,-16 90,-54 344,40-275,16-120,-7 145,23 662,3-389,-3 342,-1-848,2 0,-1 0,1 0,1 1,0-1,0 0,0-1,1 1,1 0,-1-1,10 15,-12-22,-1 0,1 0,0 0,0-1,-1 1,1 0,0-1,0 1,0 0,0-1,0 1,0-1,0 1,0-1,0 0,0 1,0-1,0 0,1 0,-1 0,0 0,0 0,0 0,0 0,0 0,0 0,0 0,0-1,1 1,-1 0,0-1,0 1,0-1,0 1,0-1,-1 0,1 1,0-1,0 0,0 0,-1 0,1 1,0-1,0 0,-1 0,1-1,29-46,-13 8,-1-1,-2 0,-2-1,7-49,-14 49,-2-47,4-38,12-190,-5 28,-6 215,32-205,-32 222,-2 1,-1-87,4-53,29-148,-30 142,5-39,-1 88,-10-198,-5 158,20-301,-4-117,-16 378,-13-45,4 109,-14-72,-2-55,29 285,-1-1,-1 0,0 0,-1 1,0-1,-1 1,-5-16,4 45,3 12,27 211,51 678,-12-217,-3-60,-23-57,-28-441,-2 447,-5-103,0-438,19 80,-14-89,-2 1,-1 0,-1 43,-3-52,1-1,1 0,14 51,-9-49,-2 1,5 68,-11-42,-4 226,-3-249,-1 0,-2-1,-27 70,27-79,-2-1,0-1,-2 0,-1 0,-32 44,45-69,0 0,0 0,0 1,1-1,-1 0,0 0,0 0,0-1,-1 1,1 0,0 0,0-1,0 1,-1 0,1-1,0 1,0-1,-1 0,1 1,0-1,-1 0,1 0,-2 0,2 0,0-1,0 0,0 1,0-1,0 0,0 0,0 0,0 0,0 0,0 0,0 0,1 0,-1 0,1 0,-1 0,0-1,1 1,0 0,-1-2,-2-11,0 0,1 0,0-21,2 29,-4-585,8 302,-4 241,2-15,-3 0,-2 1,-4-1,-18-82,22 134,-7-24,6 33,1 23,-1 223,-8 144,-61 70,7-60,59-252,5-64,12-179,4 0,36-126,-39 191,-9 52,-9 57,-1-30,-1 0,-3-1,-2 0,-2-1,-1-1,-37 66,49-102,2-1,-1 0,1 1,0 0,1 0,0 0,0 0,-1 13,3-19,0 0,1 0,-1 1,0-1,1 0,0 0,-1 0,1 0,0 0,0 1,0-2,0 1,0 0,1 0,-1 0,0 0,1-1,0 1,-1-1,1 1,0-1,0 0,-1 0,1 0,0 1,0-2,1 1,-1 0,0 0,0-1,0 1,0-1,1 0,-1 0,3 0,28 3,0-2,0-1,0-2,0-2,0 0,-1-3,0 0,0-2,-1-1,0-2,46-24,-75 35,-1 1,1-1,0 0,0 0,0-1,0 1,-1 0,1 0,0-1,-1 1,0-1,1 0,-1 1,0-1,2-3,-3 4,0 1,0-1,0 0,0 1,-1-1,1 0,0 1,0-1,-1 0,1 1,0-1,-1 1,1-1,-1 0,1 1,0-1,-1 1,1-1,-1 1,0 0,1-1,-1 1,1 0,-1-1,0 1,1 0,-1 0,0-1,-1 1,-9-3,0 0,0 1,-1 0,-15 1,-647-3,354 8,-469 11,403-4,283-10,36-2,0 3,0 3,-67 15,13 2,-1-6,-1-5,-149-5,-1226-7,1423-3,0-4,0-3,-122-35,129 27,-1 3,-1 3,0 4,-94-2,137 11,3 2,0-1,-1-1,1-1,0-1,0-1,0-1,0-2,-30-10,38 11,0 0,-1 1,1 1,-1 0,0 2,0 0,-20 1,10 0,-58-2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1:39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1 179,'1077'0,"-1067"-1,1 0,-1-1,1 0,-1-1,18-6,-18 5,1 0,0 1,0 1,0-1,13 1,60 4,-57 0,0-2,0 0,42-7,-25-8,-37 12,0 0,1 0,-1 1,1 0,13-2,29 3,-38 2,0-1,0-1,1 0,-1-1,0 0,0 0,16-7,108-52,-122 57,0 0,0 2,1 0,-1 0,29 2,27-3,33-7,163 8,-134 4,296-2,-412 1,1 1,0 1,0 1,-1 0,0 1,0 1,30 15,40 14,-74-33,0 1,0-1,0-1,1 0,13-2,-11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1:45.5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1 414,'459'0,"-437"1,36 6,-36-3,35 1,243-5,-278 2,0 0,0 2,0 1,37 14,5-1,-37-11,5 2,0-1,0-2,64 4,-89-10,15-1,0 2,-1 0,32 7,-41-6,1 0,0 0,0-1,1-1,18-2,64-14,-68 9,1 2,48-2,417 9,-469-1,38 7,-37-4,38 1,463-5,-513 0,0 2,22 4,-21-3,-1 0,17 0,2-2,-3-1,0 2,36 6,-24-3,0-1,1-2,47-5,-8 2,-69 1,0-1,0 0,0-1,0 0,0-1,-1 0,1-1,-1 0,0-1,0-1,-1 0,16-10,-24 12,1 0,-1 0,0 0,0 0,-1 0,1 0,-1-1,0 1,0-1,0 0,-1 0,1 0,-1 0,0-5,0 7,-1-1,1 0,-1 1,0-1,0 1,-1-1,1 0,-1 1,1-1,-1 1,0-1,0 1,-1-1,1 1,-1 0,0 0,0 0,0 0,-4-6,-2 4,0 1,0-1,0 1,-1 0,1 1,-1 0,0 0,0 1,0 0,0 1,-11-1,5 0,-1 0,-25-9,-125-59,140 60,11 4,0 0,-13-8,-60-38,84 49,-1 1,0 0,-1 0,1 0,0 0,0 1,-1 0,1 0,-7 0,-55 2,16 1,-2-8,0-2,0-3,-59-19,-22-5,98 27,4 0,-1 1,-1 2,-48-2,58 8,15 0,1-1,-1 0,1 0,-1-1,-9-2,7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1:55.19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2609 38,'-227'1,"-239"-3,255-20,141 13,4 4,-100 5,65 2,90-2,-25-1,1 2,-59 10,-21 7,51-11,48-6,0 0,1 2,-1 0,0 0,-19 8,23-7,-1 0,0-1,-25 3,-5 1,10-3,0 0,0-2,-54-4,16 0,-370 2,426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00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1,'124'9,"2"-1,754-8,-865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13:58:48.84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417 71,'-8'-4,"-7"-2,-9 1,-4 1,-2 1,0 1,2 1,0 1,-2 0,0 0,0 0,2-8,-11-2,1-4,8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02.48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1,'637'0,"-619"1,0 0,19 5,31 3,-53-8,0 1,16 4,-16-3,0 0,17 0,-21-3,0 1,0 1,0-1,0 2,0-1,0 2,0-1,-1 2,16 7,-14-7,0 0,17 5,-1-2,-17-4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04.58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2250 1,'-885'0,"858"1,-36 6,-19 2,39-9,21 0,1 0,-1 1,1 2,-34 7,13-1,1-1,-83 4,41-6,44-2,-229 14,-100-18,365 0,-24 3,26-3,0 0,0 0,1 1,-1-1,0 1,1-1,-1 0,0 1,1-1,-1 1,1 0,-1-1,1 1,-1-1,1 1,-1 0,1 0,0-1,-1 1,1 0,0-1,-1 1,1 0,0 0,0 0,0-1,0 1,0 0,0 0,0 1,1 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07.3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2167 55,'-137'1,"-139"19,211-12,-122 20,132-16,0-3,-1-2,0-2,-1-3,-83-8,113 1,2-1,-1 0,-31-14,-13-4,-55-1,56 14,31 6,1 1,0 3,-46 3,8 0,-201-2,271-1,0 1,0-1,0 0,0 0,0 0,0-1,0 1,0-1,-8-5,-8-3,15 7,0 2,0-1,0 1,0 0,-8-1,0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23.21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1,'1112'0,"-1096"0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27.9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90,'8'0,"0"1,0-2,0 1,0-1,0 0,-1 0,1-1,0 0,-1-1,1 1,-1-2,10-4,-8 3,0 0,0 1,1 1,-1-1,1 1,0 1,0 0,0 1,20-1,-26 1,3 0,0 0,0-1,0 0,-1 0,12-6,-12 5,0 0,1 1,-1-1,1 2,0-1,8-1,113 3,-61 1,-62-1,0 1,0 0,0 0,0 0,0 1,0-1,0 1,0 0,5 4,-5-3,1 0,-1-1,1 0,0 0,-1 0,13 2,38 4,-35-4,-1-1,23 0,258-3,-294 0,-1 0,1 1,0 0,11 3,-7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48.1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55,'5'-3,"0"0,-1 1,1 0,0 0,0 0,1 0,-1 1,0 0,8-1,5-1,22-7,2 2,-1 2,76-1,680 8,-794-1,-1 0,1 0,-1 0,1 0,0 1,-1-1,1 1,-1 0,1 0,-1 0,1 0,-1 0,0 0,0 1,4 2,-5-3,0 0,0 1,-1-1,1 0,-1 0,1 1,0-1,-1 0,0 0,1 1,-1-1,0 1,0-1,0 0,0 1,0-1,0 1,0-1,0 0,-1 1,1-1,0 0,-1 1,1-1,-1 0,0 0,1 1,-1-1,0 0,0 0,-1 2,-1 1,-1 0,1 0,-1 0,0-1,0 1,-1-1,1 0,-1 0,-6 3,-49 18,38-16,-10 4,-1-2,-1-2,0-1,0-2,0 0,0-3,-38-2,-4-1,-162 2,116 18,84-13,28-3,-1-1,0-1,-15 1,22-2,0-1,0 1,0-1,1 1,-1-1,0-1,1 1,-1 0,1-1,0 1,-1-1,1 0,0-1,-3-1,1-1,-1 0,1 0,-1 1,0 0,0 0,0 1,-1-1,1 1,-1 1,0-1,0 1,0 0,0 1,0 0,-10-1,2 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6:52:50.7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1205 1,'-799'0,"780"1,0 1,-28 6,12-1,33-7,0 1,-1 0,1 0,0 0,-1 0,1 0,0 1,0-1,0 1,0-1,0 1,0 0,0 0,1 0,-3 3,2-3,1 0,-1 1,0-1,0 0,0 0,0-1,-1 1,1 0,0-1,-1 1,1-1,-1 0,1 0,-4 1,-32 5,-49 2,37-5,22 2,17-2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7:06:41.8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2 370,'-2'-84,"4"-92,-1 170,0 1,0-1,1 1,-1-1,1 1,0-1,0 1,1 0,0 0,0 0,0 0,0 1,1-1,0 1,0 0,0 0,0 0,1 1,0-1,-1 1,1 0,6-3,-10 6,0 0,1-1,-1 1,0 0,0-1,0 1,0 0,0 0,0 0,0 0,1 0,-1 0,0 1,0-1,0 0,0 1,0-1,0 0,0 1,0-1,0 1,0-1,1 2,0 0,-1 0,1-1,-1 1,0 0,0 0,0 0,0 0,0 0,0 0,-1 0,2 3,0 7,-1 1,0-1,-1 19,0-24,-4 350,4-336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17:18:32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788 461,'0'1802,"-1"-1779,-1 0,0-1,-2 1,-1-1,-9 27,10-43,1-12,2-14,2 16,-1-1,1 0,0 1,0-1,0 1,1 0,-1-1,1 1,0 0,1 0,-1 0,1 0,-1 0,1 1,4-5,-2 4,0 0,1 0,-1 1,1-1,-1 1,1 1,0-1,0 1,11-3,9 1,0 0,0 2,0 1,36 3,-44-1,438 3,-310-5,-136 1,0 1,0-1,0 2,16 3,-21-4,0 1,0 0,-1 1,1-1,0 1,-1 0,0 0,1 0,-1 0,5 6,27 29,66 52,-81-74,1-1,0-1,1-1,50 21,21 2,58 21,-123-48,1-2,-1 0,41 2,56 9,20 1,-5-1,-2 0,-84-12,-1 2,-1 3,64 21,59 13,-86-29,-11-3,-2 4,97 33,-165-46,0-1,0 1,0 1,-1 0,0 0,0 0,0 1,13 14,-17-15,0 0,0 0,-1 0,0 1,0-1,0 1,-1 0,1 0,-2 0,1 0,-1 0,1 0,-2 0,1 11,-1-9,0-1,0 0,1 0,-1 0,1 0,1 0,2 9,-3-14,0 0,0 0,1 0,-1 1,0-1,1-1,0 1,-1 0,1 0,0-1,0 1,0-1,0 1,0-1,1 0,-1 0,0 0,0 0,1 0,-1 0,1-1,2 1,10 1,-1 0,1-1,0-1,-1 0,18-3,76-16,-53 8,390-81,-381 84,1 3,69 3,5 0,-119 0,-1-1,0-1,0-1,34-14,22-5,-12 9,2 3,-1 3,110-2,-116 8,58-11,43-2,-22 16,42-2,-61-15,10 0,260 14,-200 5,-8 0,196-5,-231-12,-13 1,0-6,-88 12,59-4,96-10,-119 10,-30 3,-1-3,0-1,55-25,75-20,-52 29,-112 25,1 0,-1 1,1 1,0 0,0 1,0 1,-1 0,1 2,0-1,0 2,-1 0,19 7,-29-9,-1 1,1 0,-1 0,0 0,0 1,0-1,0 1,-1 0,1 0,-1 0,1 1,-1-1,0 1,-1 0,1 0,0 0,-1 0,0 0,0 1,-1-1,1 1,-1-1,0 1,1 5,1 11,-1 1,-2-1,0 1,-3 23,0-5,3-31,-3 30,3-37,0 0,-1 1,1-1,-1 1,0-1,0 0,0 0,0 0,0 1,-1-1,1 0,-3 2,-1-2,3-10,4-13,-1 19,10-94,-8 58,2 0,15-57,-12 71,4-14,-2-1,6-41,2-27,-10 62,5-66,-11-309,-4 207,2-1177,0 1383,0 0,0-1,-1 1,0 0,-1 0,0 0,-4-12,5 17,0 0,0 0,0 0,0 1,0-1,-1 0,1 1,0-1,-1 1,0-1,1 1,-1-1,0 1,0 0,1 0,-1 0,0 0,0 1,0-1,0 0,0 1,-1-1,1 1,0 0,0 0,0-1,0 1,0 1,0-1,-4 1,2 0,0 0,1 0,-1 1,0-1,0 1,1 0,-1 0,1 0,0 0,0 1,0-1,0 1,-3 4,-5 6,-18 28,-5 6,12-25,0-1,-1-1,-1-1,-28 17,42-31,-1 0,0-1,0 0,0-1,-1 0,1-1,-1 0,0-1,1 0,-18-1,7 0,-38 7,-82 17,128-20,0 0,1 1,-1 0,-22 13,-23 9,30-16,0 0,1 2,0 2,1 0,1 2,-37 30,53-40,0 1,-1-2,0 0,0 0,-1-1,1 0,-1-1,0 0,0-1,-1 0,1-1,-1 0,1-1,-20-1,-16-3,1-2,-70-15,93 15,-25-7,-81-32,77 25,-60-15,22 17,-134-8,73 10,-77-3,-387 15,313 5,237-3,-80-11,20-4,-60-9,-470-55,440 58,-262 1,460 21,0 2,1 0,-1 1,1 1,0 0,0 1,-24 11,20-8,-1-1,0-1,0-1,0-1,-25 1,-114-1,103-5,15 1,-611-14,-186-72,646 58,-273-48,349 52,-428-83,459 96,-95-1,-93 13,100 1,162-2,0 1,1 0,-1 0,-15 5,26-6,1 0,-1 1,1-1,-1 1,1 0,-1-1,1 1,-1 0,1 0,0 0,-1 0,1 0,0 0,0 1,0-1,0 0,0 1,-1 0,2 0,0 0,0-1,-1 1,1 0,1-1,-1 1,0 0,0-1,1 1,-1 0,0-1,1 1,0-1,-1 1,1-1,0 1,0-1,0 1,0-1,0 0,0 0,2 2,5 5,0 0,0-1,1 0,0 0,1-1,-1 0,1 0,13 4,3 1,1-2,32 8,-19-11,0-1,0-2,0-2,52-5,-36 2,64 4,-117-1,0-1,1 1,-1-1,0 1,0 0,0 0,0 1,0-1,0 1,0-1,0 1,0 0,-1 0,1 0,-1 0,1 1,-1-1,0 1,0-1,0 1,0 0,-1 0,1 0,-1 0,0 0,1 0,0 6,1 7,0 0,-2 0,1 0,-3 25,1-22,-7 1097,-7-802,3-226,-40 154,46-224,0-3,0 1,-3 24,8-35,-1 0,1-1,0 1,1 0,-1-1,1 1,-1 0,2-1,-1 1,0-1,1 1,0-1,3 7,1-3,0 0,0-1,0 0,1 0,0 0,1-1,14 10,66 32,-86-47,79 35,169 48,24-10,367 52,298-48,-918-77,218-1,-179-2,112-22,-158 21,-1 0,1-1,-1 0,0-1,-1-1,15-7,-21 9,-1 0,1 0,-1-1,0 1,0-1,-1 0,1-1,-1 1,0-1,-1 0,1 1,-1-2,3-8,11-30,-2 1,-2-2,-2 1,-2-2,4-57,-11 50,-3 1,-1 0,-4 0,-1 0,-3 0,-29-90,7 58,-4 1,-61-103,-112-149,101 168,-18-17,-205-234,320 405,-1 1,0 1,-1 0,-1 1,0 0,-21-12,30 20,-1 0,1 1,-1-1,0 1,0 1,0-1,0 1,0 0,0 0,0 1,0 0,-1 0,1 0,0 1,0 0,0 0,0 1,0-1,0 1,0 0,-8 5,-7 6,1 0,0 2,1 0,0 1,1 1,1 1,1 1,-19 26,4 2,2 0,-37 83,-71 257,116-318,-3-4,-46 91,-1 3,69-155,1 0,-1 1,1-1,0 0,0 1,0-1,1 1,-1-1,1 0,0 1,1-1,-1 1,1-1,0 1,0-1,0 0,0 1,1-1,0 0,0 0,0 0,0 0,0 0,1-1,4 5,-1 1,0-1,1 0,1-1,14 13,-20-18,0-1,1 1,-1-1,1 1,0-1,-1 0,1 0,0 0,0-1,-1 1,1 0,0-1,0 0,0 0,0 0,0 0,0 0,-1-1,1 1,0-1,0 0,0 0,2-1,3-2,-1 0,0 0,0-1,-1 0,1-1,-1 0,0 0,0 0,9-14,0-2,21-44,-10 9,-2-1,19-73,16-125,-51 209,-2 0,0-65,-6 85,-2-1,-1 1,-1 0,-1 0,-13-39,4 27,-26-53,35 81,0 1,-1 1,0-1,-1 1,0 0,0 1,-1 0,0 0,-1 0,-13-8,14 11,-1 1,0 1,0 0,0 0,0 1,-1 0,1 0,0 1,-19 1,4 0,-1 2,-38 8,-367 61,422-70,0 0,0 1,0 0,0 0,1 1,-1 0,1 0,0 1,0-1,0 2,-10 7,12-7,0 0,1 0,-1 1,1-1,0 1,1 0,0 0,0 0,0 0,0 1,1-1,0 1,0 0,0 8,-5 51,4 126,4-130,0-5,2 1,3-1,2 0,19 70,-18-93,-6-19,1 0,1-1,11 25,-14-34,1-2,-1 1,1 0,-1 0,1-1,1 1,-1-1,0 0,1 0,-1 0,1-1,0 1,0-1,0 0,0 0,9 2,2-1,0 0,-1-2,1 0,0-1,0 0,0-1,0-1,16-4,7 1,384-18,-30 3,-378 19,-1-1,1 0,0-1,-1-1,19-7,-28 9,0 0,0 0,0-1,0 1,-1-1,1 0,-1 0,0 0,0 0,0-1,0 1,0-1,-1 0,0 0,1 0,-2 0,1 0,0 0,-1-1,2-8,1-24,-1-2,-2 1,-7-71,4 91,-1 0,-1 1,-1-1,0 1,-1 0,-1 1,0-1,-1 1,-1 1,-1-1,0 2,-21-25,20 27,-1 0,0 1,-1 1,0 0,-1 0,0 1,0 1,-1 0,0 2,-1-1,1 2,-1 0,-32-6,22 8,0 1,0 1,0 1,-29 4,39-2,0 1,0 1,0 1,1 0,0 1,0 0,-27 17,17-6,1 2,1 0,0 2,1 0,-36 47,-76 135,129-195,0 0,1 0,0 1,1 0,0 0,0 0,1 0,0 0,1 0,0 1,0 17,2-14,1-1,0 1,1-1,0 1,1-1,1 0,0 0,7 12,14 20,63 80,-82-117,-1 1,1-1,0 0,0-1,1 0,0 0,0 0,0-1,1-1,0 1,13 4,-15-7,0 0,0-1,0 1,0-2,0 1,0-1,0 0,0 0,0-1,0 0,0 0,0 0,0-1,-1 0,1-1,10-5,3-3,-1-1,-1-1,0-1,-1 0,26-28,-35 32,-2-1,1 0,-1 0,-1 0,0 0,-1-1,0 0,-1 1,0-2,1-11,15-50,-9 45,-2-2,-1 1,-1-1,1-32,-4 8,-6-76,3 125,-1 0,1 0,-1 1,-1-1,1 0,-1 1,0-1,0 1,-1 0,1 0,-7-9,6 10,0 1,-1 0,1-1,-1 1,0 0,0 0,0 1,0 0,-1-1,1 1,0 0,-1 1,0-1,-6 0,3 0,-1 0,0 1,0 0,0 1,0 0,0 0,0 1,-16 3,20-2,0-1,0 1,0 0,0 1,0-1,1 1,-1 0,1 0,0 0,0 1,0 0,0 0,1 0,0 0,-1 0,-2 6,-3 7,1 0,1 1,0-1,2 1,0 1,0-1,-1 27,-2 136,8-151,-1 7,6 123,-3-142,1 0,0 0,2 0,0-1,1 0,13 29,-16-41,0 0,0-1,1 1,-1-1,1 1,0-1,0-1,0 1,1 0,0-1,-1 0,1 0,0 0,0-1,0 0,1 0,-1 0,0-1,7 2,9 0,-1-1,1-1,38-3,-35 1,-3-1,0-2,0 0,-1 0,0-2,0-1,0 0,-1-2,0 0,-1-1,0 0,27-23,-26 15,-1 0,0-2,-2 0,-1-1,0 0,13-26,-10 16,1 1,29-34,-5 6,-33 43,-1 1,2 1,13-14,-19 23,0-1,0 1,0 1,1-1,-1 1,1 0,0 0,0 0,0 1,0 0,13-2,19-1,1 1,-1 2,1 2,42 5,156 31,-99-12,-122-22,-1 0,0 1,0 1,-1 1,21 8,-30-10,0 0,0 0,0 1,-1-1,1 1,-1 0,0 0,0 0,0 1,-1 0,1-1,-1 1,0 0,-1 1,1-1,-1 0,2 7,1 12,-1-1,-1 1,-1-1,-1 1,-1 0,-2 0,-3 24,4-41,-1 0,0 1,0-1,-1 0,0 0,0-1,-1 1,1-1,-1 1,-1-1,1 0,-1-1,0 1,-1-1,-10 8,-6 4,-2-2,-46 23,49-27,-2 0,-1-2,-1 0,1-1,-1-2,-1 0,-49 4,-158-9,151-3,67 2,1-1,0-1,0 0,1 0,-1-2,0 1,-24-12,30 11,-1-1,0 0,1-1,0 0,1 0,-1-1,1 0,0 0,1 0,0-1,-10-16,0-7,0 0,3-2,0 1,-15-68,15 35,-7-113,18 135,2-1,3 0,7-43,37-128,-45 207,0 1,1-1,0 1,0 0,0 0,1 0,0 0,1 1,-1 0,1 0,0 0,1 0,0 1,-1 0,2 0,-1 0,0 1,1 0,0 0,0 1,0 0,0 0,1 0,-1 1,15-2,-1 0,0 1,0 1,1 1,-1 0,1 2,-1 1,0 0,0 2,0 0,0 2,-1 0,36 16,83 52,-123-64,-1 0,0 2,-1-1,0 2,-1 0,17 21,-24-25,-1 1,1 0,-2 0,1 0,-2 0,1 1,-1-1,-1 1,0 0,1 15,-1 15,-4 59,0-55,2 84,-4 59,2-171,-1 0,-1-1,0 1,-1-1,-1 0,0 0,-1-1,-1 0,0 0,-1-1,-1 0,0 0,-1-1,-1-1,-24 22,0 0,19-17,-31 23,41-35,0 0,0-1,0 0,-1-1,0 0,1 0,-1 0,-13 2,-3-3,-1 0,1-2,-32-3,35 1,-1 1,1 0,-1 2,-36 6,50-4,-1 0,1 1,0 0,0 0,0 1,1 0,0 1,0-1,0 1,-11 13,7-8,-1 0,-20 15,-8 1,24-15,0-1,-1-1,0 0,-22 8,7-6,-49 10,70-19,0-1,-1-1,1 0,0-1,0 0,-1 0,1-1,-16-4,19 3,1-1,0 0,0 0,0-1,0 0,1-1,0 1,-7-6,-44-48,39 38,-101-104,-146-161,209 220,-214-268,236 284,2-1,3-2,2 0,2-2,-22-70,43 111,-11-37,-13-71,25 106,1-1,1 0,1 0,0 1,1-1,0 0,2 0,0 1,5-16,-6 25,0 0,1 1,0-1,0 1,0 0,1 0,-1 0,1 0,1 1,-1-1,0 1,1 0,0 0,0 1,0-1,1 1,-1 0,1 1,0-1,5-1,-3 2,0 0,0 1,0 0,1 0,-1 0,0 1,0 0,0 1,1 0,-1 0,0 1,0 0,-1 0,14 7,-3 0,-1 0,-1 2,0 0,0 1,-1 1,13 14,77 95,-68-77,-26-31,404 527,-323-417,-88-117,0 0,0 1,0 0,-1-1,0 1,0 0,-1 1,0-1,-1 0,1 10,0 11,-5 47,1-35,-2 280,4-320,0 11,-1 1,-1-1,0 0,0 0,-9 24,-29 52,18-40,4-3,16-36,-1 0,-1 0,1-1,-1 0,-1 1,1-1,-1-1,-1 1,-10 11,10-14,0 0,-1 0,0 0,0-1,0 0,0 0,-1-1,1 0,-1-1,0 1,0-1,0-1,0 1,0-1,-1-1,1 0,0 0,0 0,0-1,-1-1,1 1,0-1,0 0,-9-5,-37-18,-59-37,30 14,68 40,0-1,1-1,1-1,0 0,-15-17,-52-69,70 82,0 0,1-1,1 0,1-1,-8-22,-18-89,26 100,-8-47,3-1,-2-104,14-156,3 146,-3 157,0-38,14-123,-7 134,-5 38,1 0,0 0,11-31,-13 49,1-1,0 0,0 1,1-1,-1 1,1 0,0 0,0 0,1 0,-1 1,1-1,0 1,0 0,0 0,0 0,0 0,1 1,-1 0,1 0,0 0,-1 0,1 1,0 0,0 0,9-1,-4 2,-1 0,0 1,0 0,0 0,0 1,0 0,0 0,-1 1,1 0,-1 1,1 0,-1 0,11 9,72 61,7 7,-34-38,112 55,84 20,-137-64,536 261,-22 54,-584-334,-2 1,-1 4,62 62,-94-82,0 0,-2 1,0 1,-1 0,-2 1,0 1,-1 0,-2 0,0 1,9 41,-12-19,-2 0,-1 1,-3-1,-10 89,7-116,-1-1,0 0,-2 0,0 0,-1 0,-15 29,17-40,0 0,0-1,-1 0,0 0,-1 0,0 0,0-1,0 0,0 0,-1-1,0 0,-1 0,1 0,-1-1,1 0,-1-1,-11 4,9-4,0-1,-1 0,1-1,0 0,-1 0,1-1,-1-1,1 0,-1 0,1-1,0 0,-1-1,1 0,-11-6,9 3,-1-1,1 0,1-1,0-1,0 0,0 0,1-1,1 0,0-1,-10-14,-7-11,3-1,0-2,3 0,1-1,-26-83,19 28,4-1,-14-144,31-429,7 612,3 1,2 0,26-98,-29 145,0 0,0 0,0 0,1 0,1 1,0 0,0 0,0 0,1 1,0 0,0 0,1 1,0 0,0 0,1 1,11-6,-13 7,2 1,-1 0,0 0,1 1,-1-1,1 2,-1 0,1 0,0 0,0 1,0 0,-1 1,1 0,0 0,0 1,-1 0,1 0,11 6,-15-5,0 0,-1 0,1 0,0 1,-1-1,0 1,0 0,0 1,0-1,-1 1,0-1,5 9,1 6,-1 0,7 24,1 2,46 109,69 159,-86-224,-22-45,32 85,-46-97,6 48,-6-31,1 15,-3 0,-3 1,-2-1,-8 67,5-119,-1 1,0-1,0 0,-1 1,-1-1,-8 19,9-25,0-1,0 0,0 0,-1 0,0-1,0 1,0-1,0 0,-1 0,1 0,-1 0,0-1,0 0,-1 0,1-1,-8 3,-1 0,-1-2,0 0,0 0,-21 0,-64-4,67 0,17 0,-1 0,1-1,0-1,1-1,-1 0,0-1,1 0,0-1,0-1,1-1,0 0,0-1,1 0,0-1,1 0,-19-20,5 1,0 0,2-2,2 0,0-2,-20-42,4-8,-30-92,46 109,-25-125,40 142,1 0,2-1,5-67,2 81,2 1,2 0,10-35,42-100,-17 50,-35 99,1-1,0 2,2-1,0 1,21-30,-26 45,-1 0,1 0,0 0,0 0,0 1,1-1,-1 1,1 1,11-6,-12 7,0 1,0-1,0 1,0 0,0 0,1 1,-1-1,0 1,0 1,1-1,-1 1,0 0,0 0,7 2,-7-1,0 0,0 1,0-1,0 1,-1 0,1 0,-1 1,0 0,0-1,5 7,34 48,-28-36,-7-11,7 9,-1 1,0 0,-2 0,19 47,-21-44,1 1,15 22,-11-19,12 29,-7-8,-3 1,-1 1,-3 0,9 67,-15 174,-8-224,0-41,0 0,-2 0,-1-1,-2 1,-9 29,10-42,0 0,-1 0,0-1,-1 0,-1-1,0 1,-1-1,0-1,0 0,-1 0,-13 10,13-14,-1 0,0 0,-1-1,1-1,-1 0,0 0,0-1,0-1,-1 0,1 0,-19 0,16-2,0-1,0 0,0-1,0-1,1 0,-1-1,0-1,1 0,-21-9,25 8,1 0,-1-1,1 0,0 0,0-1,1-1,0 1,0-1,-11-15,10 9,1 1,0-1,1-1,0 1,-9-32,7 5,1-1,3 0,1 0,1-49,3 32,2 1,2-1,20-90,-22 142,-1 0,2 0,-1 0,1 0,0 1,0-1,1 1,0 0,0 0,6-7,-6 10,0-1,0 1,1 0,-1 0,1 0,-1 0,1 1,0 0,0 0,0 0,0 1,1-1,-1 1,8 0,1 0,1 1,-1 0,1 1,-1 1,0 0,0 1,0 1,0 0,15 7,17 9,56 36,-23-12,426 200,-477-232,-1 1,0 1,-2 2,0 0,36 31,23 20,-53-45,-2 2,-1 0,50 56,-55-49,-1 1,36 67,-49-77,0 0,-1 0,-1 1,-1 0,-1 0,2 27,-3 2,-2 54,-3-86,-1 1,0-1,-2 0,0 0,-11 32,11-43,-1-1,0 1,0 0,-1-1,0 0,0-1,-1 1,0-1,0-1,0 1,-1-1,0 0,-1-1,1 0,-1 0,0-1,0 0,0 0,-1-1,-11 2,0-1,0 0,1-2,-1 0,0-2,0 0,0-1,0-1,-37-8,32 2,-1 0,1-2,1 0,0-2,-35-22,26 11,1-1,1-2,-32-34,4-5,4-3,-88-136,104 140,3-2,3-2,-32-90,47 103,3-1,3-1,2 0,-7-110,14 94,3-1,16-129,-12 184,1 1,1 0,1 0,9-21,-11 31,0 0,1 0,0 0,0 0,1 1,0 0,0 0,1 1,0 0,11-8,-7 7,1 0,0 1,0 1,0 0,1 0,0 1,0 1,0 0,0 1,0 1,23-1,-28 2,1 1,-1 0,0 0,1 0,-1 1,0 0,0 1,0 0,0 0,0 1,-1 0,0 0,0 1,0 0,0 0,-1 0,1 1,-1 0,7 9,10 17,88 133,-103-150,-1 1,8 25,-13-30,2-1,0 0,0 1,1-1,0-1,0 1,1-1,12 14,105 87,-10-10,30 29,-104-95,-33-28,-1 0,1 0,-1 0,-1 1,1 0,-1 0,0 0,-1 0,0 1,0-1,0 1,-1 0,0 0,1 15,-1 9,-1 0,-4 47,1-31,1-17,-4 55,4-76,-1 0,0-1,-1 1,0-1,-1 1,-6 13,4-13,-1 0,1-1,-2 1,1-1,-1-1,0 1,-1-1,0-1,-1 0,-12 8,8-7,0-1,-1-1,1 0,-1-1,0-1,-1 0,-17 1,7-2,1-2,-1-1,0-1,1-1,0-1,-1-2,1 0,0-2,-35-14,10-1,0-3,2-2,-69-51,-116-119,214 180,2-1,1-1,0 0,1-2,1 0,1 0,1-1,1 0,0-1,2-1,1 1,1-2,1 1,1 0,1-1,1 0,2 0,0 0,5-43,-1 37,2 0,1 0,1 0,13-32,-13 46,0 2,0-1,2 1,0 0,0 0,2 1,-1 0,26-23,-30 32,0 0,0 1,0 0,1 0,0 0,0 1,0 0,9-2,5 0,33-5,-1 2,-41 6,1-1,0 2,0 0,22 0,-27 2,0 1,-1-1,1 1,0 1,-1-1,0 1,1 0,-1 1,7 4,142 109,-31-21,-3-21,188 86,-263-138,0 2,67 48,-97-60,0 1,-2 1,1 0,-2 0,0 2,-1 0,-1 0,0 1,10 22,-15-25,0 1,-1-1,-1 1,0 0,-1 1,-1-1,0 1,0 24,-6 268,3-297,-1 0,0-1,0 1,-1-1,-1 1,0-1,-1 0,-8 18,8-21,0-1,-1 1,0-1,0 0,-1-1,0 0,0 1,-1-2,1 1,-1-1,0 0,-13 6,-1-2,0 0,0-2,0-1,-1 0,0-2,-1 0,1-2,-1 0,1-2,-1 0,1-1,0-2,-1 0,1-1,-24-9,1-4,0-3,1-2,-45-30,26 10,-76-67,97 70,1-3,2-1,2-1,-45-71,37 42,3-3,-41-104,63 128,3 0,2-2,3 1,-7-61,11 29,6-164,6 196,2 0,2 1,28-97,-22 109,1 1,1 0,3 1,1 1,32-46,-41 70,0 0,1 0,0 1,1 0,0 1,1 1,1 0,-1 1,1 1,1 0,-1 1,20-6,-33 12,1 0,-1 1,1 0,-1-1,0 1,1 0,-1 0,1 1,-1-1,0 0,1 1,-1-1,0 1,1 0,-1 0,0 0,0 0,0 0,0 0,0 1,0-1,0 1,0-1,-1 1,1 0,0 0,1 2,5 7,-1 0,0 0,10 24,-5-10,-9-20,9 15,-1 0,-1 0,-1 1,-1 0,-1 1,7 34,-9-26,1 1,1-2,2 1,1-1,1 0,2-1,1 0,1-1,1-1,21 27,-2-8,51 50,-65-75,0-1,2 0,0-2,36 20,48 13,14 8,-105-49,-1 1,0 0,0 1,-1 1,15 15,1 5,-9-11,29 38,-45-51,0 0,0 1,0-1,-1 1,0 0,-1 0,0 0,3 20,-2 7,-2 1,-1 0,-8 63,6-97,1 0,-1 1,1-1,-1 0,0 0,0 1,-1-1,1 0,-1 0,1 0,-1 0,0-1,0 1,0 0,0-1,-1 1,1-1,-1 0,0 0,1 0,-1 0,0 0,0-1,0 1,0-1,0 0,-5 1,-6 1,-1-1,1 0,-1-1,1-1,-17-1,-14 0,43 1,0 0,0 0,0 0,0 0,0 1,0-1,0 1,0-1,0 1,0 0,0-1,1 1,-1 0,0 1,0-1,1 0,-1 0,1 1,-4 2,5-2,-1 0,0 0,0-1,0 1,1 0,-1 0,1 0,0 0,0 1,-1-1,1 0,1 0,-1 0,0 0,0 0,1 2,2 5,0-1,0 0,0 0,1 0,0-1,1 1,10 12,17 14,1-2,2 0,51 33,17 17,-95-76,0-1,0 1,0-2,0 1,1-1,0 0,0-1,0 0,1 0,-1-1,0 0,1-1,0 0,13-1,12-1,1-2,55-13,-16 3,-33 7,66-17,-93 18,0 0,0-1,-1-1,1 0,-1-1,-1-1,20-15,-8 3,-1-1,-2-2,0 0,-1-1,-2-1,0 0,-2-2,-1 0,-1-1,18-52,-22 45,-1 0,-1-1,-2 0,-2 0,1-58,-6 64,1-3,-1 0,-7-40,6 66,0-1,-1 1,0-1,-1 1,0 0,0 0,-1 0,0 0,-1 1,1-1,-1 1,-1 0,-9-10,10 13,-1 0,1 1,-1 0,0 0,0 0,0 0,0 1,0 0,0 0,-1 1,1 0,-10-1,-11 1,-45 3,37 0,22-2,0 1,1 1,-1 0,1 1,-1 0,1 0,0 2,0-1,1 2,-1-1,1 2,-12 8,9-6,0-1,0-1,-1 0,0-1,-1 0,1-1,-33 5,29-6,0 1,0 0,0 2,1 0,-22 12,26-11,1 2,0-1,1 2,0 0,-18 22,-42 68,30-40,0 2,3 2,2 1,4 2,-46 134,76-195,-61 203,54-171,2 0,2 1,-1 55,7-95,0 1,0-1,0 1,0-1,1 0,-1 1,0-1,0 0,1 0,-1 1,0-1,1 0,-1 1,0-1,1 0,-1 0,0 0,1 0,-1 1,0-1,1 0,-1 0,0 0,1 0,-1 0,1 0,-1 0,0 0,1 0,-1 0,1 0,-1 0,0 0,1 0,-1 0,1-1,-1 1,0 0,1 0,-1 0,0 0,1-1,-1 1,25-11,-22 9,8-4,0-1,-1-1,0 0,0-1,-1 1,0-2,11-15,15-14,37-42,10-10,72-82,-145 163,20-23,34-28,-42 42,-1 0,-1-1,-1-1,0 0,20-35,-5-11,-21 41,0 1,19-27,-14 28,-1-1,-1-1,-2 0,0-1,-2 0,0-1,8-40,-18 60,0-1,0 1,-1-1,0 1,-1-1,0 1,0-1,-1 1,0 0,0-1,-5-10,4 13,0 0,0 0,-1 0,0 1,0-1,0 1,0 0,-1 0,0 0,0 1,0-1,-1 1,1 1,-12-7,-67-25,37 15,-72-40,109 55,1-1,-1 1,-1 1,1-1,0 2,-1-1,0 2,0-1,0 2,-20-2,23 4,0-1,0 1,1 0,-1 1,0 0,1 0,-1 1,1 0,0 0,0 1,0 0,0 0,1 1,-1-1,1 2,-6 5,-11 15,2 1,0 1,2 1,-29 60,5-4,5 0,-46 153,35-101,34-103,2 0,2 1,-12 59,17-44,2 0,2 0,7 73,-4-118,-1-1,1 0,0 1,0-1,1 0,-1 1,1-1,0 0,0 0,1 0,-1 0,1-1,-1 1,7 5,-4-5,0 0,0-1,0 1,1-1,-1 0,1 0,0-1,0 0,9 2,3 0,1-1,0-2,0 0,-1 0,38-6,-41 3,0-1,-1 0,0-1,1-1,-2 0,15-8,73-48,-28 16,-9 15,-48 24,-1 0,0-2,27-17,23-30,-16 12,-38 34,1 1,0 1,0 0,1 1,18-7,70-17,-68 20,-3 3,0 1,0 2,41-2,95 7,-68 1,-2-3,96 3,-187-1,0-1,0 1,0 0,0 0,0 0,0 1,0 0,-1 0,1 0,-1 1,1-1,-1 1,0 0,4 4,-5-5,-1 1,0 0,0 0,0 0,0 0,0 0,0 0,-1 0,0 1,0-1,0 1,0-1,0 0,-1 1,1 0,-1-1,0 1,0-1,0 1,-2 5,0 0,0 0,0 0,-1-1,-1 1,1-1,-1 0,-1 0,0 0,-7 9,-6 5,-35 32,8-9,30-29,0-1,-1-1,-1 0,0-1,-21 12,25-18,0-1,-1 0,0 0,0-2,0 0,0 0,0-1,-22 1,-116-4,91-2,53 2,2 0,0 0,0 0,0 0,-9-3,14 3,0 0,0-1,0 1,0 0,1-1,-1 1,0 0,0-1,0 1,1-1,-1 1,0-1,1 1,-1-1,0 0,1 1,-1-1,1 0,-1 0,1 1,0-1,-1 0,1 0,0 1,-1-1,1 0,0 0,0 0,0 0,-1 0,1 1,0-1,0 0,1 0,-1 0,0 0,0 0,1-1,4-11,1 0,0 0,1 1,1 0,0 0,0 0,11-10,-1 0,0 2,1 0,38-31,-31 29,32-34,2-16,-4-3,-2-2,-4-2,-3-2,-4-3,41-111,-24 4,-52 156,-2-1,-1 0,0-55,-10-209,5 308,1 8,-2 1,1 0,-2-1,0 1,-1-1,-1 0,-6 18,-41 56,34-61,0 0,-13 36,-56 227,52-160,-4 13,-69 219,96-336,-2-2,-20 35,-2 2,-6 8,24-42,-19 40,31-57,0-1,-1 0,0 0,-1-1,0 1,-16 16,18-22,0 0,-1-1,1 0,-1 0,0 0,0-1,-1 0,1 0,-1 0,1-1,-1 0,0 0,-11 1,-26 0,-68-4,77-1,0 1,1 2,-60 10,8 3,56-10,1 1,-1 1,-41 15,45-11,0-2,-1 0,0-2,0-1,0-1,0-1,-1-2,-38-2,63 1,0 0,0 0,0-1,0 0,0 1,0-1,0 0,1 0,-1 0,0-1,0 1,1-1,-1 1,1-1,0 0,-1 0,1 0,0 0,0 0,0-1,0 1,1-1,-1 1,0-1,1 0,0 1,-2-6,2 2,0 0,0 0,1 0,0 0,0-1,0 1,1 0,0 0,0 0,1 1,0-1,4-11,-1 6,1-1,1 1,-1 0,2 0,0 1,0 0,0 1,1 0,19-15,-13 11,-1-1,-1 0,19-25,20-21,-44 53,0 0,1 0,-1 1,2 1,-1 0,1 0,13-5,76-19,-96 28,46-8,0 1,59 0,0-1,341-39,-225 13,-138 18,0 5,145-3,-199 14,-22 1,-1-1,1 1,-1 1,1-1,-1 2,1-1,16 7,-25-8,1 1,-1 0,0 0,0 0,0 0,0 0,0 0,0 0,0 0,-1 0,1 0,0 1,-1-1,1 0,-1 1,1-1,-1 0,1 1,-1-1,0 0,0 1,0-1,0 1,0-1,0 0,0 1,0-1,0 1,-1-1,1 0,-1 1,1-1,-1 0,0 2,-3 7,-1 0,0 0,-8 12,9-17,-14 24,-18 41,30-56,1 0,0 0,1 0,1 1,-3 25,7 145,-1-172,1-31,1 0,1 0,1 0,6-21,30-89,-38 124,41-103,8-22,-35 69,-3 0,-2-1,2-63,-7-186,-6 244,0 14,-2-1,-12-77,5 81,2-1,0-69,7 115,0-7,-1 0,-3-20,4 30,0-1,0 1,0-1,-1 1,1-1,-1 1,1-1,-1 1,0-1,1 1,-1 0,0-1,0 1,0 0,0 0,0-1,0 1,0 0,0 0,-1 0,1 0,0 1,-1-1,1 0,0 0,-1 1,1-1,-1 1,-1-1,2 1,0 0,0 0,0 1,0-1,0 0,0 0,0 1,0-1,1 1,-1-1,0 1,0-1,0 1,1-1,-1 1,0 0,0-1,1 1,-1 0,0 1,-11 21,-11 43,2 2,-17 107,2 153,24-184,-5 508,17-486,0-166,0 0,1 0,-1 0,0 0,0 0,0-1,0 1,0 0,0 0,0 0,1 0,-1 0,0 0,0 0,0 0,0 0,1 0,-1 0,0 0,0-1,0 1,0 0,0 0,1 0,-1 0,0 0,0 1,0-1,0 0,1 0,-1 0,0 0,0 0,0 0,0 0,0 0,1 0,-1 0,0 0,0 0,0 1,0-1,0 0,0 0,1 0,-1 0,0 0,0 0,0 1,0-1,0 0,0 0,0 0,0 0,0 1,0-1,12-18,-10 15,12-22,16-39,-21 41,1 1,2 0,14-21,-2 4,-2 0,-1-1,20-56,27-53,-23 50,-11 20,-25 58,0-1,-2 0,0 0,-1-1,-2 1,4-40,-8-142,-3 100,3-234,-8 536,-37 205,44-396,-13 72,-44 136,24-101,6-20,-17 67,40-137,1 1,1 0,1 0,2 39,0-61,0-1,0 1,1-1,-1 0,1 1,-1-1,1 0,0 1,0-1,0 0,0 0,0 0,1 0,-1 0,1 0,-1 0,1 0,3 3,-4-5,0 0,0 1,-1-1,1 1,0-1,0 0,0 0,0 0,0 0,0 1,0-1,0 0,0 0,0-1,0 1,0 0,0 0,0 0,1-1,0 0,0 0,0-1,0 1,0-1,0 1,0-1,-1 1,1-1,0 0,2-4,19-31,-1-2,20-47,-15 28,-4 12,-2-2,-1-1,15-63,-2-36,26-104,-52 218,7-56,-106 569,67-374,-23 111,41-168,1-1,1 81,5-97,0-22,-1 1,1-1,1 0,0 0,0 1,1-1,0 0,3 9,-4-17,-1 0,0 0,0 0,1 0,-1-1,1 1,-1 0,1 0,-1-1,1 1,-1 0,1-1,0 1,-1 0,1-1,0 1,0-1,-1 1,1-1,0 1,0-1,0 0,0 1,-1-1,1 0,0 0,0 0,0 0,0 0,0 0,0 0,0 0,0 0,-1 0,1 0,0 0,0-1,0 1,0 0,0-1,-1 1,1-1,0 1,0-1,-1 1,1-1,0 1,-1-1,1 0,0 1,0-2,4-4,0 0,0 0,-1-1,7-13,30-64,-5-2,-3-1,-3-2,21-115,-40 135,3-122,-17-73,0 121,2-34,-4 294,-21 126,11-125,-32 179,11-75,32-195,-84 469,63-352,20-113,3-16,-1-1,0 0,-1-1,-11 25,15-38,0 0,0 0,0 0,0 0,0 0,0 0,0 0,0 0,0 0,0-1,0 1,0 0,0 0,0 0,0 0,0 0,0 0,0 0,0 0,0 0,0 0,0 0,0 0,0 0,0 0,0 0,0 0,0 0,-1 0,1 0,0 0,0 0,0 0,0 0,0 0,0 0,0 0,0 0,0 0,0 0,0 0,0 0,0 0,0 0,0 0,0 0,0 0,0 0,0 0,-1 0,1 0,0 0,0 0,0 0,0 0,0 0,0-9,2-12,8-9,1 0,1 0,2 2,33-52,-7 11,-5 7,2 0,84-103,-104 147,-1-1,-1 0,-1-1,0 0,-2-2,0 1,10-28,-5 7,2 0,33-54,-22 42,-19 31,-1 0,0 0,-2-1,-1 0,-2-1,0 0,3-34,-6-181,-5 127,2 70,0 26,0 0,1 1,1-1,1 0,5-24,-7 40,0 0,0 0,1 0,-1 1,0-1,1 0,-1 0,1 0,-1 0,1 0,-1 0,1 1,0-1,-1 0,2-1,-1 2,-1 0,0 0,1 0,-1 0,0 0,1 1,-1-1,0 0,1 0,-1 0,0 0,0 0,1 0,-1 0,0 1,1-1,-1 0,0 0,0 0,1 1,-1-1,0 0,0 0,0 1,0-1,1 0,-1 0,0 1,0-1,0 1,2 3,0 0,-1 0,1 0,-1 1,1 6,2 35,-2 1,-2-1,-11 88,-42 135,30-179,-19 86,35-133,0 1,1 49,10 162,-4-252,0 1,0-1,1 1,-1-1,1 0,0 1,1 3,-2-7,0 0,0 0,0 0,1 1,-1-1,0 0,0 0,0 1,0-1,1 0,-1 0,0 0,0 1,0-1,1 0,-1 0,0 0,0 0,1 0,-1 0,0 1,0-1,1 0,-1 0,0 0,0 0,1 0,-1 0,0 0,0 0,1 0,10-11,6-16,-2-1,-1 0,16-46,21-97,-31 99,32-79,-38 117,47-96,-39 85,-2-1,-2-1,18-77,-26 88,6-42,-13 57,1 0,1 1,11-28,-8 26,1 1,1 1,1-1,1 2,1-1,29-32,-36 44,0 0,0 0,0 0,-1 0,0-1,-1 0,5-15,17-70,-25 90,8-42,-78 270,36-128,15-42,4-14,1 0,2 1,-7 57,-6 55,15-97,-28 106,1-6,22-96,9-41,1-1,0 1,-1 25,7-42,3-6,4-7,100-222,-70 143,75-193,50-104,-141 342,75-164,-83 173,33-60,-67 135,2 0,-13 45,16-44,-101 400,89-324,-14 14,27-94,1 1,-11 62,16-66,0 0,-14 34,10-36,2 1,-6 42,8 21,6-59,-10 53,4-42,6-32,-2 1,0-1,-8 24,11-38,0 0,0 0,-1 0,1 0,-1 0,1 0,-1 0,0 0,1 0,-1 0,0 0,1-1,-1 1,-2 1,3-2,0 0,-1 0,1 0,0 0,-1 0,1 0,0 0,-1 0,1 0,0 0,-1 0,1 0,0 0,0-1,-1 1,1 0,0 0,-1 0,1 0,0-1,0 1,-1 0,1 0,0-1,0 1,0 0,-1 0,1-1,0 1,0-1,-2-2,1 1,0-1,0-1,0 1,0 0,1 0,-1 0,1-6,2-14,0 0,2 0,1 0,1 1,11-28,4-19,59-164,-42 129,118-297,-148 384,1 1,1 0,20-26,-17 26,-1-1,16-30,-18 25,-1-1,-2 0,0-1,-1 1,-1-1,-1 0,-2-1,0 1,-2-26,-7 74,-13 35,8-26,-109 350,79-244,14-58,13-37,1 0,-8 51,4-10,11-54,1 0,-3 40,8 52,1-123,0 0,0 0,0-1,0 1,0 0,1 0,-1 0,0 0,0 0,0 0,0 0,0 0,0 0,0 0,0 0,0 0,0 0,0 0,1 0,-1 0,0 0,0 0,0 0,0 0,0 0,0 0,0 0,0 0,0 0,1 0,-1 0,0 0,0 0,0 0,0 0,0 0,0 0,0 0,0 0,0 0,0 0,0 0,0 1,1-1,-1 0,0 0,0 0,0 0,0 0,0 0,0 0,0 0,0 0,0 0,0 1,0-1,0 0,0 0,0 0,0 0,0 0,0 0,0 0,0 0,0 0,0 1,8-12,9-19,155-346,-29 92,-114 230,-2-1,33-92,-50 113,-1 1,-2-1,-1 0,-1-1,-2 0,-2-36,0 52,0 0,2 1,8-37,-5 26,-2 16,-3 20,-5 27,-39 144,-6 26,44-177,-43 204,35-183,-2-2,-38 82,36-90,2 1,1 0,2 1,-12 69,-14 89,23-133,9-41,1 0,-4 39,9-54,-2 28,2-28,2-16,4-24,1 1,2 0,21-50,50-82,-29 63,-26 48,68-157,-54 104,-11 29,22-88,-14 46,-11 42,-20 54,0-1,-2 1,2-35,-7 52,-2 10,-6 14,-8 31,3 1,2 0,-9 76,2-13,-54 200,44-216,-85 268,106-337,1 0,1 1,1 0,2 0,1 0,1 0,5 48,-3-93,1 0,0 0,1 0,1 0,6-19,29-82,49-89,3-5,3-18,22-64,-108 266,-1 0,-1-1,-1 0,0-28,-5-105,-1 94,2 65,0 0,0 0,0 0,0 0,0 0,0 0,0 0,0 0,0 0,0 0,0 0,0 0,0 0,0 0,0 0,0 0,0 0,0 0,0 0,-1 0,1 1,0-1,0-1,0 1,0 0,0 0,0 0,0 0,0 0,0 0,0 0,0 0,0 0,0 0,0 0,0 0,-1 0,-3 13,-5 23,-14 81,-61 183,58-232,-82 206,91-233,2 0,-16 79,25-97,0 0,-2-1,0 0,-1 0,-2 0,0-1,-18 24,11-18,-19 40,28-49,0-1,-1 0,-1 0,0-1,-2 0,-26 26,18-22,13-13,0 1,0-1,0-1,-1 0,0 0,0 0,-1-1,-12 5,-50 11,-1-2,0-4,-1-3,-1-3,-123-2,165-7,-1-1,0-2,0-1,-62-17,31 1,-2 2,0 3,0 3,-80-3,-249 17,341 4,0 2,0 2,-103 35,-9 7,-183 34,97-20,169-41,-152 27,229-51,0 0,0 0,0-1,0 0,0 0,0 0,0-1,0 0,0-1,0 0,0 0,0 0,1-1,-1 0,-6-4,-11-8,13 7,1 1,-1 1,-1 0,1 0,-1 1,-15-4,-8 3,0 1,0 2,-1 1,-70 6,51-1,-492 39,135-6,4 2,276-17,-136 39,179-35,-145 36,185-51,0-3,-91 3,89-11,-53 3,93-1,-1 0,1 2,0-1,0 1,0 1,1 0,-12 6,7-3,0 0,-1-2,0 1,0-2,0 0,0-1,-23 1,-120-4,85-2,9 2,23 1,0-1,1-3,-56-10,48 4,0 1,-65 0,-101 9,78 1,112-1,1 0,-1 1,0 2,1 0,0 2,0 0,-39 17,46-17,-1 0,1-1,-1-1,-1-1,-31 2,-97-6,67-1,61 2,8 0,0 0,0 0,0-1,-11-3,19 4,0-1,0 0,1 0,-1 0,0 0,1-1,-1 1,1-1,0 1,-1-1,1 0,0 0,0 0,0 0,0 0,0-1,1 1,-1 0,1-1,-2-3,-1-4,1-1,1 1,0-1,0 0,1 0,0 0,1-15,1 2,2 1,6-32,2 1,-2 0,-2-1,-1-68,-5 85,2 1,13-64,-8 54,2-84,-12-51,0 62,2 99,-1-4,2 0,0 0,2 0,6-32,2 17,2-2,-2-1,-2 0,6-82,-17-229,3 339,1 0,0 1,7-25,-4 22,3-31,-8 45,0 1,1-1,-2 1,1-1,0 1,0-1,-1 1,1-1,-1 1,0 0,0-1,0 1,0 0,0 0,0-1,-3-2,-10-8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fferentiable_manifold" TargetMode="External"/><Relationship Id="rId3" Type="http://schemas.openxmlformats.org/officeDocument/2006/relationships/hyperlink" Target="https://en.wikipedia.org/wiki/Mathematics" TargetMode="External"/><Relationship Id="rId7" Type="http://schemas.openxmlformats.org/officeDocument/2006/relationships/hyperlink" Target="https://en.wikipedia.org/wiki/Function_(mathematics)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verse_function" TargetMode="External"/><Relationship Id="rId5" Type="http://schemas.openxmlformats.org/officeDocument/2006/relationships/hyperlink" Target="https://en.wikipedia.org/wiki/Smooth_manifold" TargetMode="External"/><Relationship Id="rId4" Type="http://schemas.openxmlformats.org/officeDocument/2006/relationships/hyperlink" Target="https://en.wikipedia.org/wiki/Isomorphism" TargetMode="External"/><Relationship Id="rId9" Type="http://schemas.openxmlformats.org/officeDocument/2006/relationships/hyperlink" Target="https://en.wikipedia.org/wiki/Differentiable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7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83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מה זה </a:t>
            </a:r>
            <a:r>
              <a:rPr lang="he-IL" dirty="0" err="1"/>
              <a:t>דפורמבל</a:t>
            </a:r>
            <a:r>
              <a:rPr lang="he-IL" dirty="0"/>
              <a:t> – לשנות את התמונה בצורה לא </a:t>
            </a:r>
            <a:r>
              <a:rPr lang="he-IL" dirty="0" err="1"/>
              <a:t>לינראית</a:t>
            </a:r>
            <a:r>
              <a:rPr lang="he-IL" dirty="0"/>
              <a:t> , רוב הרקמות בגוף הם רכות ומקיימות שינויים כאלה בינן לבין עצמן.</a:t>
            </a:r>
          </a:p>
          <a:p>
            <a:pPr algn="r"/>
            <a:r>
              <a:rPr lang="he-IL" dirty="0"/>
              <a:t>מה המוטיבציה – לזהות את הרקמות במהלך התנועה שלהן כמו לב\ריאות , לזהות שינויים במהלך ניתוח , לזהות גידולים ועוד.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9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להבין מה זה ייל פוסט , </a:t>
            </a:r>
            <a:r>
              <a:rPr lang="he-IL" dirty="0" err="1"/>
              <a:t>נראלי</a:t>
            </a:r>
            <a:r>
              <a:rPr lang="he-IL" dirty="0"/>
              <a:t> זה אומר שאין מטריצת הטלה אחת שתעשה את הדבר הזה לא כמו הטלה </a:t>
            </a:r>
            <a:r>
              <a:rPr lang="he-IL" dirty="0" err="1"/>
              <a:t>אפינית</a:t>
            </a:r>
            <a:r>
              <a:rPr lang="he-IL" dirty="0"/>
              <a:t>.</a:t>
            </a:r>
            <a:endParaRPr lang="en-US" dirty="0"/>
          </a:p>
          <a:p>
            <a:pPr algn="r"/>
            <a:r>
              <a:rPr lang="he-IL" dirty="0"/>
              <a:t>בהטלה </a:t>
            </a:r>
            <a:r>
              <a:rPr lang="he-IL" dirty="0" err="1"/>
              <a:t>אפינית</a:t>
            </a:r>
            <a:r>
              <a:rPr lang="he-IL" dirty="0"/>
              <a:t> יש לך 12 פרמטרים – פה המספר יכול לגדול בצורה אדירה לאו הביא תמונה עם 2000 פרמטרים ללמוד </a:t>
            </a:r>
          </a:p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החידוש העיקרי של המאמר הוא שבמקום ללמוד </a:t>
            </a:r>
            <a:r>
              <a:rPr lang="he-IL" dirty="0" err="1"/>
              <a:t>אופטימצזיה</a:t>
            </a:r>
            <a:r>
              <a:rPr lang="he-IL" dirty="0"/>
              <a:t> של כל פיקסל אנחנו לומדים פונקציה מלאה ככה ש הפעלתה על תמונה מוזזת תזיז אותה למקום הנכון – זה משפר מאוד את זמן הריצה של האלגוריתם במקום דקות עד שעות זה הופך פעולה מהירה של כמה שניות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77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הרעיון הוא כזה : ניקח שתי תמונות 1 היא התמונה הקבועה </a:t>
            </a:r>
            <a:r>
              <a:rPr lang="en-US" dirty="0"/>
              <a:t>F</a:t>
            </a:r>
            <a:r>
              <a:rPr lang="he-IL" dirty="0"/>
              <a:t> אליה נרצה להטיל את התמונה </a:t>
            </a:r>
            <a:r>
              <a:rPr lang="he-IL" dirty="0" err="1"/>
              <a:t>השניה</a:t>
            </a:r>
            <a:r>
              <a:rPr lang="he-IL" dirty="0"/>
              <a:t> </a:t>
            </a:r>
            <a:r>
              <a:rPr lang="en-US" dirty="0"/>
              <a:t>M</a:t>
            </a:r>
            <a:r>
              <a:rPr lang="he-IL" dirty="0"/>
              <a:t>  , נעביר את התמונה ברשת שלנו ונקבל את </a:t>
            </a:r>
            <a:r>
              <a:rPr lang="he-IL" dirty="0" err="1"/>
              <a:t>תטא</a:t>
            </a:r>
            <a:r>
              <a:rPr lang="he-IL" dirty="0"/>
              <a:t> – המטרה שאם נפעיל את </a:t>
            </a:r>
            <a:r>
              <a:rPr lang="he-IL" dirty="0" err="1"/>
              <a:t>תטא</a:t>
            </a:r>
            <a:r>
              <a:rPr lang="he-IL" dirty="0"/>
              <a:t> על </a:t>
            </a:r>
            <a:r>
              <a:rPr lang="en-US" dirty="0"/>
              <a:t>M</a:t>
            </a:r>
            <a:r>
              <a:rPr lang="he-IL" dirty="0"/>
              <a:t> נקבל את </a:t>
            </a:r>
            <a:r>
              <a:rPr lang="en-US" dirty="0"/>
              <a:t>F</a:t>
            </a:r>
            <a:r>
              <a:rPr lang="he-IL" dirty="0"/>
              <a:t> ולכן תהיה איזה </a:t>
            </a:r>
            <a:r>
              <a:rPr lang="he-IL" dirty="0" err="1"/>
              <a:t>פונקצית</a:t>
            </a:r>
            <a:r>
              <a:rPr lang="he-IL" dirty="0"/>
              <a:t> לוס שתעניש את הרשת אם היא לא מביאה תוצאות טובות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56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להבין מה זה</a:t>
            </a:r>
            <a:r>
              <a:rPr lang="en-US" dirty="0"/>
              <a:t>volume pair</a:t>
            </a:r>
            <a:r>
              <a:rPr lang="he-IL" dirty="0"/>
              <a:t> ולמה השיטה שלנו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הרשת היא רשת </a:t>
            </a:r>
            <a:r>
              <a:rPr lang="en-US" dirty="0"/>
              <a:t>U</a:t>
            </a:r>
            <a:r>
              <a:rPr lang="he-IL" dirty="0"/>
              <a:t> כמו שכבר דיברו פה במאמר : זאת רשת </a:t>
            </a:r>
            <a:r>
              <a:rPr lang="en-US" dirty="0"/>
              <a:t>Encoder – decoder</a:t>
            </a:r>
            <a:r>
              <a:rPr lang="he-IL" dirty="0"/>
              <a:t>  בכל שלב מפעלים </a:t>
            </a:r>
            <a:r>
              <a:rPr lang="he-IL" dirty="0" err="1"/>
              <a:t>קרנל</a:t>
            </a:r>
            <a:r>
              <a:rPr lang="he-IL" dirty="0"/>
              <a:t> בגודל של 3*3*3 תוך כדי שימוש </a:t>
            </a:r>
            <a:r>
              <a:rPr lang="en-US" dirty="0"/>
              <a:t>stride</a:t>
            </a:r>
            <a:r>
              <a:rPr lang="he-IL" dirty="0"/>
              <a:t> של 2 ככה התמונה קטנה פי שתיים תוך כדי הוספת </a:t>
            </a:r>
            <a:r>
              <a:rPr lang="he-IL" dirty="0" err="1"/>
              <a:t>מימד</a:t>
            </a:r>
            <a:r>
              <a:rPr lang="he-IL" dirty="0"/>
              <a:t> כל שלב מחובר לשלב המתאים לו כדי שלא נאבד לוקליות, בנוסף נעלה את הרשת חזרה לגודל המתאים כדי לקבל את </a:t>
            </a:r>
            <a:r>
              <a:rPr lang="he-IL" dirty="0" err="1"/>
              <a:t>תטא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60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להביא 2 תמונות להסביר ש</a:t>
            </a:r>
            <a:r>
              <a:rPr lang="en-US" dirty="0" err="1"/>
              <a:t>Opticl</a:t>
            </a:r>
            <a:r>
              <a:rPr lang="en-US" dirty="0"/>
              <a:t> flow </a:t>
            </a:r>
            <a:r>
              <a:rPr lang="he-IL" dirty="0"/>
              <a:t> זה מעבר בין שתי תמונות ולהסביר שאחת הדרכים לעשות זאת היא באמצעות טור טיילור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38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האמת שזה </a:t>
            </a:r>
            <a:r>
              <a:rPr lang="en-US" dirty="0"/>
              <a:t>NCC</a:t>
            </a:r>
            <a:r>
              <a:rPr lang="he-IL" dirty="0"/>
              <a:t> ולא </a:t>
            </a:r>
            <a:r>
              <a:rPr lang="en-US" dirty="0"/>
              <a:t>CC</a:t>
            </a:r>
            <a:r>
              <a:rPr lang="he-IL" dirty="0"/>
              <a:t> – הרעיון הוא לעשות </a:t>
            </a:r>
            <a:r>
              <a:rPr lang="he-IL" dirty="0" err="1"/>
              <a:t>קונבולציה</a:t>
            </a:r>
            <a:r>
              <a:rPr lang="he-IL" dirty="0"/>
              <a:t> בין שתי התמונות – אם שתי התמונות דומות תהיה </a:t>
            </a:r>
            <a:r>
              <a:rPr lang="he-IL" dirty="0" err="1"/>
              <a:t>קורולציה</a:t>
            </a:r>
            <a:r>
              <a:rPr lang="he-IL" dirty="0"/>
              <a:t> גבוהה </a:t>
            </a:r>
            <a:r>
              <a:rPr lang="he-IL" dirty="0" err="1"/>
              <a:t>ןלכן</a:t>
            </a:r>
            <a:r>
              <a:rPr lang="he-IL" dirty="0"/>
              <a:t> המינוס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האמת שזה </a:t>
            </a:r>
            <a:r>
              <a:rPr lang="en-US" dirty="0"/>
              <a:t>NCC</a:t>
            </a:r>
            <a:r>
              <a:rPr lang="he-IL" dirty="0"/>
              <a:t> ולא </a:t>
            </a:r>
            <a:r>
              <a:rPr lang="en-US" dirty="0"/>
              <a:t>CC</a:t>
            </a:r>
            <a:r>
              <a:rPr lang="he-IL" dirty="0"/>
              <a:t> – הרעיון הוא לעשות </a:t>
            </a:r>
            <a:r>
              <a:rPr lang="he-IL" dirty="0" err="1"/>
              <a:t>קונבולציה</a:t>
            </a:r>
            <a:r>
              <a:rPr lang="he-IL" dirty="0"/>
              <a:t> בין שתי התמונות – אם שתי התמונות דומות תהיה </a:t>
            </a:r>
            <a:r>
              <a:rPr lang="he-IL" dirty="0" err="1"/>
              <a:t>קורולציה</a:t>
            </a:r>
            <a:r>
              <a:rPr lang="he-IL" dirty="0"/>
              <a:t> גבוהה </a:t>
            </a:r>
            <a:r>
              <a:rPr lang="he-IL" dirty="0" err="1"/>
              <a:t>ןלכן</a:t>
            </a:r>
            <a:r>
              <a:rPr lang="he-IL" dirty="0"/>
              <a:t> המינוס</a:t>
            </a:r>
            <a:endParaRPr lang="en-US" dirty="0"/>
          </a:p>
          <a:p>
            <a:pPr algn="r" rtl="1"/>
            <a:r>
              <a:rPr lang="he-IL" dirty="0"/>
              <a:t>מה זה </a:t>
            </a:r>
            <a:r>
              <a:rPr lang="en-US" dirty="0"/>
              <a:t>U</a:t>
            </a:r>
            <a:r>
              <a:rPr lang="he-IL" dirty="0">
                <a:highlight>
                  <a:srgbClr val="00FF00"/>
                </a:highlight>
              </a:rPr>
              <a:t>? </a:t>
            </a:r>
            <a:endParaRPr lang="en-IL" dirty="0">
              <a:highlight>
                <a:srgbClr val="00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17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כמו בשיטה הראשונה אבל כאן יש לנו גישה גם לסגמנטציה של התמונות 1 ככה גם האימון יכול להיות יותר ספציפי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67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האמת שזה </a:t>
            </a:r>
            <a:r>
              <a:rPr lang="en-US" dirty="0"/>
              <a:t>NCC</a:t>
            </a:r>
            <a:r>
              <a:rPr lang="he-IL" dirty="0"/>
              <a:t> ולא </a:t>
            </a:r>
            <a:r>
              <a:rPr lang="en-US" dirty="0"/>
              <a:t>CC</a:t>
            </a:r>
            <a:r>
              <a:rPr lang="he-IL" dirty="0"/>
              <a:t> – הרעיון הוא לעשות </a:t>
            </a:r>
            <a:r>
              <a:rPr lang="he-IL" dirty="0" err="1"/>
              <a:t>קונבולציה</a:t>
            </a:r>
            <a:r>
              <a:rPr lang="he-IL" dirty="0"/>
              <a:t> בין שתי התמונות – אם שתי התמונות דומות תהיה </a:t>
            </a:r>
            <a:r>
              <a:rPr lang="he-IL" dirty="0" err="1"/>
              <a:t>קורולציה</a:t>
            </a:r>
            <a:r>
              <a:rPr lang="he-IL" dirty="0"/>
              <a:t> גבוהה </a:t>
            </a:r>
            <a:r>
              <a:rPr lang="he-IL" dirty="0" err="1"/>
              <a:t>ןלכן</a:t>
            </a:r>
            <a:r>
              <a:rPr lang="he-IL" dirty="0"/>
              <a:t> המינוס</a:t>
            </a:r>
            <a:endParaRPr lang="en-US" dirty="0"/>
          </a:p>
          <a:p>
            <a:pPr algn="r" rtl="1"/>
            <a:r>
              <a:rPr lang="he-IL" dirty="0"/>
              <a:t>מה זה </a:t>
            </a:r>
            <a:r>
              <a:rPr lang="en-US" dirty="0"/>
              <a:t>U</a:t>
            </a:r>
            <a:r>
              <a:rPr lang="he-IL" dirty="0">
                <a:highlight>
                  <a:srgbClr val="00FF00"/>
                </a:highlight>
              </a:rPr>
              <a:t>? </a:t>
            </a:r>
            <a:endParaRPr lang="en-IL" dirty="0">
              <a:highlight>
                <a:srgbClr val="00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5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לקחו מאגר של תמונות והשוו בין התוצאות שלנו לבין התוצאות של מערכות לבין האטלס –</a:t>
            </a:r>
            <a:r>
              <a:rPr lang="en-US" dirty="0"/>
              <a:t>ground true </a:t>
            </a:r>
            <a:r>
              <a:rPr lang="he-IL" dirty="0"/>
              <a:t> </a:t>
            </a:r>
          </a:p>
          <a:p>
            <a:pPr algn="r" rtl="1"/>
            <a:r>
              <a:rPr lang="he-IL" dirty="0"/>
              <a:t>נשים לב שזאת לא השיטה הטובה ביותר בהכרח רק המהירה ביותר</a:t>
            </a:r>
            <a:r>
              <a:rPr lang="en-US" dirty="0"/>
              <a:t> - </a:t>
            </a:r>
            <a:r>
              <a:rPr lang="he-IL" dirty="0"/>
              <a:t> לנסות להבין על </a:t>
            </a:r>
            <a:r>
              <a:rPr lang="en-US" dirty="0"/>
              <a:t>j</a:t>
            </a:r>
            <a:r>
              <a:rPr lang="he-IL" dirty="0"/>
              <a:t> </a:t>
            </a:r>
            <a:r>
              <a:rPr lang="en-US" dirty="0"/>
              <a:t>- </a:t>
            </a:r>
            <a:r>
              <a:rPr lang="he-IL" dirty="0"/>
              <a:t> ציון לחלקות התמונה</a:t>
            </a:r>
          </a:p>
          <a:p>
            <a:pPr algn="l" rtl="0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athematics"/>
              </a:rPr>
              <a:t>mathematics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diffeomorphism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somorphism"/>
              </a:rPr>
              <a:t>isomorphism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mooth manifold"/>
              </a:rPr>
              <a:t>smooth manifolds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an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Inverse function"/>
              </a:rPr>
              <a:t>invertible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Function (mathematics)"/>
              </a:rPr>
              <a:t>function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maps one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Differentiable manifold"/>
              </a:rPr>
              <a:t>differentiable manifold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another such that both the function and its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Inverse function"/>
              </a:rPr>
              <a:t>inverse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Differentiable"/>
              </a:rPr>
              <a:t>differentiable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 rtl="1"/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להגיד שהשיטות השוו בין בלי כלום –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affine</a:t>
            </a:r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וכלים חדשניים שונים – להגיד ש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ant </a:t>
            </a:r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זה בלי למידה .</a:t>
            </a:r>
          </a:p>
          <a:p>
            <a:pPr algn="r" rtl="1"/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עוד משהו חשוב הוא שהמודל שלנו לא בהכרח קיבל את התוצאות הכי טובות להסביר שזה בגלל צורת הלמידה שלו – כללית ולא פרטית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7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בדיקות צד- רואים אפקט נחמד שמספיק מאה תמונות אימון כדי לקבל תוצאות יחסית טובות</a:t>
            </a:r>
          </a:p>
          <a:p>
            <a:pPr algn="r" rtl="1"/>
            <a:r>
              <a:rPr lang="he-IL" dirty="0"/>
              <a:t>רואים את גודל הגמא הטוב עבור התמונה – יותר מידי גמא ונקבל תמונה ממש חלקה – פחות מידי גמא ונקבל תמונה ממש רועשת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בדקנו פה את השפעת רכיב </a:t>
            </a:r>
            <a:r>
              <a:rPr lang="he-IL" dirty="0" err="1"/>
              <a:t>הרגולזציה</a:t>
            </a:r>
            <a:r>
              <a:rPr lang="he-IL" dirty="0"/>
              <a:t> גמא על 3 מצבים – הראשון הוא שאימנו רק על רכיב סגמנטציה אחד השני הוא שאמינו על 15 רכיבי סגמנטציה והשלישי הוא שאימנו על כל רכיבי הקשירות – נשים לב שיש פה אובר פיט לרכיב הקשירות שאימנו עליו ככל שנעלה את הגמא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6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5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8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0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2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7.xml"/><Relationship Id="rId18" Type="http://schemas.openxmlformats.org/officeDocument/2006/relationships/image" Target="../media/image320.png"/><Relationship Id="rId26" Type="http://schemas.openxmlformats.org/officeDocument/2006/relationships/image" Target="../media/image360.png"/><Relationship Id="rId3" Type="http://schemas.openxmlformats.org/officeDocument/2006/relationships/image" Target="../media/image35.png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9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0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11" Type="http://schemas.openxmlformats.org/officeDocument/2006/relationships/customXml" Target="../ink/ink6.xml"/><Relationship Id="rId24" Type="http://schemas.openxmlformats.org/officeDocument/2006/relationships/image" Target="../media/image350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7.png"/><Relationship Id="rId10" Type="http://schemas.openxmlformats.org/officeDocument/2006/relationships/image" Target="../media/image280.png"/><Relationship Id="rId19" Type="http://schemas.openxmlformats.org/officeDocument/2006/relationships/customXml" Target="../ink/ink10.xml"/><Relationship Id="rId4" Type="http://schemas.openxmlformats.org/officeDocument/2006/relationships/image" Target="../media/image36.png"/><Relationship Id="rId9" Type="http://schemas.openxmlformats.org/officeDocument/2006/relationships/customXml" Target="../ink/ink5.xml"/><Relationship Id="rId14" Type="http://schemas.openxmlformats.org/officeDocument/2006/relationships/image" Target="../media/image300.png"/><Relationship Id="rId22" Type="http://schemas.openxmlformats.org/officeDocument/2006/relationships/image" Target="../media/image340.png"/><Relationship Id="rId27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20.xml"/><Relationship Id="rId3" Type="http://schemas.openxmlformats.org/officeDocument/2006/relationships/image" Target="../media/image39.png"/><Relationship Id="rId7" Type="http://schemas.openxmlformats.org/officeDocument/2006/relationships/customXml" Target="../ink/ink17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customXml" Target="../ink/ink18.xml"/><Relationship Id="rId1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23.xml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customXml" Target="../ink/ink26.xml"/><Relationship Id="rId7" Type="http://schemas.openxmlformats.org/officeDocument/2006/relationships/customXml" Target="../ink/ink21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8.png"/><Relationship Id="rId15" Type="http://schemas.openxmlformats.org/officeDocument/2006/relationships/customXml" Target="../ink/ink24.xml"/><Relationship Id="rId19" Type="http://schemas.openxmlformats.org/officeDocument/2006/relationships/customXml" Target="../ink/ink25.xml"/><Relationship Id="rId4" Type="http://schemas.openxmlformats.org/officeDocument/2006/relationships/image" Target="../media/image470.png"/><Relationship Id="rId9" Type="http://schemas.openxmlformats.org/officeDocument/2006/relationships/customXml" Target="../ink/ink22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customXml" Target="../ink/ink30.xml"/><Relationship Id="rId18" Type="http://schemas.openxmlformats.org/officeDocument/2006/relationships/image" Target="../media/image60.png"/><Relationship Id="rId26" Type="http://schemas.openxmlformats.org/officeDocument/2006/relationships/customXml" Target="../ink/ink38.xml"/><Relationship Id="rId3" Type="http://schemas.openxmlformats.org/officeDocument/2006/relationships/image" Target="../media/image57.png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570.png"/><Relationship Id="rId17" Type="http://schemas.openxmlformats.org/officeDocument/2006/relationships/customXml" Target="../ink/ink32.xml"/><Relationship Id="rId25" Type="http://schemas.openxmlformats.org/officeDocument/2006/relationships/customXml" Target="../ink/ink37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29.xml"/><Relationship Id="rId24" Type="http://schemas.openxmlformats.org/officeDocument/2006/relationships/customXml" Target="../ink/ink36.xml"/><Relationship Id="rId32" Type="http://schemas.openxmlformats.org/officeDocument/2006/relationships/image" Target="../media/image64.png"/><Relationship Id="rId5" Type="http://schemas.openxmlformats.org/officeDocument/2006/relationships/image" Target="../media/image48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customXml" Target="../ink/ink39.xml"/><Relationship Id="rId10" Type="http://schemas.openxmlformats.org/officeDocument/2006/relationships/image" Target="../media/image560.png"/><Relationship Id="rId19" Type="http://schemas.openxmlformats.org/officeDocument/2006/relationships/customXml" Target="../ink/ink33.xml"/><Relationship Id="rId31" Type="http://schemas.openxmlformats.org/officeDocument/2006/relationships/customXml" Target="../ink/ink41.xml"/><Relationship Id="rId4" Type="http://schemas.openxmlformats.org/officeDocument/2006/relationships/image" Target="../media/image540.png"/><Relationship Id="rId9" Type="http://schemas.openxmlformats.org/officeDocument/2006/relationships/customXml" Target="../ink/ink28.xml"/><Relationship Id="rId14" Type="http://schemas.openxmlformats.org/officeDocument/2006/relationships/image" Target="../media/image58.png"/><Relationship Id="rId22" Type="http://schemas.openxmlformats.org/officeDocument/2006/relationships/image" Target="../media/image53.png"/><Relationship Id="rId27" Type="http://schemas.openxmlformats.org/officeDocument/2006/relationships/image" Target="../media/image62.png"/><Relationship Id="rId30" Type="http://schemas.openxmlformats.org/officeDocument/2006/relationships/customXml" Target="../ink/ink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ustomXml" Target="../ink/ink4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640.png"/><Relationship Id="rId5" Type="http://schemas.openxmlformats.org/officeDocument/2006/relationships/image" Target="../media/image48.png"/><Relationship Id="rId4" Type="http://schemas.openxmlformats.org/officeDocument/2006/relationships/image" Target="../media/image6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customXml" Target="../ink/ink48.xml"/><Relationship Id="rId18" Type="http://schemas.openxmlformats.org/officeDocument/2006/relationships/image" Target="../media/image85.png"/><Relationship Id="rId26" Type="http://schemas.openxmlformats.org/officeDocument/2006/relationships/image" Target="../media/image89.png"/><Relationship Id="rId3" Type="http://schemas.openxmlformats.org/officeDocument/2006/relationships/customXml" Target="../ink/ink43.xml"/><Relationship Id="rId21" Type="http://schemas.openxmlformats.org/officeDocument/2006/relationships/customXml" Target="../ink/ink52.xml"/><Relationship Id="rId7" Type="http://schemas.openxmlformats.org/officeDocument/2006/relationships/customXml" Target="../ink/ink45.xml"/><Relationship Id="rId12" Type="http://schemas.openxmlformats.org/officeDocument/2006/relationships/image" Target="../media/image820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2" Type="http://schemas.openxmlformats.org/officeDocument/2006/relationships/image" Target="../media/image82.png"/><Relationship Id="rId16" Type="http://schemas.openxmlformats.org/officeDocument/2006/relationships/image" Target="../media/image84.png"/><Relationship Id="rId20" Type="http://schemas.openxmlformats.org/officeDocument/2006/relationships/image" Target="../media/image86.png"/><Relationship Id="rId29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customXml" Target="../ink/ink47.xml"/><Relationship Id="rId24" Type="http://schemas.openxmlformats.org/officeDocument/2006/relationships/image" Target="../media/image88.png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90.png"/><Relationship Id="rId10" Type="http://schemas.openxmlformats.org/officeDocument/2006/relationships/image" Target="../media/image810.png"/><Relationship Id="rId19" Type="http://schemas.openxmlformats.org/officeDocument/2006/relationships/customXml" Target="../ink/ink51.xml"/><Relationship Id="rId4" Type="http://schemas.openxmlformats.org/officeDocument/2006/relationships/image" Target="../media/image780.png"/><Relationship Id="rId9" Type="http://schemas.openxmlformats.org/officeDocument/2006/relationships/customXml" Target="../ink/ink46.xml"/><Relationship Id="rId14" Type="http://schemas.openxmlformats.org/officeDocument/2006/relationships/image" Target="../media/image830.png"/><Relationship Id="rId22" Type="http://schemas.openxmlformats.org/officeDocument/2006/relationships/image" Target="../media/image87.png"/><Relationship Id="rId27" Type="http://schemas.openxmlformats.org/officeDocument/2006/relationships/customXml" Target="../ink/ink55.xml"/><Relationship Id="rId30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customXml" Target="../ink/ink62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96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2" Type="http://schemas.openxmlformats.org/officeDocument/2006/relationships/image" Target="../media/image83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customXml" Target="../ink/ink61.xml"/><Relationship Id="rId24" Type="http://schemas.openxmlformats.org/officeDocument/2006/relationships/image" Target="../media/image102.png"/><Relationship Id="rId32" Type="http://schemas.openxmlformats.org/officeDocument/2006/relationships/image" Target="../media/image106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04.png"/><Relationship Id="rId10" Type="http://schemas.openxmlformats.org/officeDocument/2006/relationships/image" Target="../media/image95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921.png"/><Relationship Id="rId9" Type="http://schemas.openxmlformats.org/officeDocument/2006/relationships/customXml" Target="../ink/ink60.xml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customXml" Target="../ink/ink69.xml"/><Relationship Id="rId30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73.xm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customXml" Target="../ink/ink75.xml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128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1.png"/><Relationship Id="rId3" Type="http://schemas.openxmlformats.org/officeDocument/2006/relationships/image" Target="../media/image132.png"/><Relationship Id="rId7" Type="http://schemas.openxmlformats.org/officeDocument/2006/relationships/customXml" Target="../ink/ink78.xml"/><Relationship Id="rId12" Type="http://schemas.openxmlformats.org/officeDocument/2006/relationships/customXml" Target="../ink/ink80.xml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28.png"/><Relationship Id="rId5" Type="http://schemas.openxmlformats.org/officeDocument/2006/relationships/customXml" Target="../ink/ink77.xml"/><Relationship Id="rId10" Type="http://schemas.openxmlformats.org/officeDocument/2006/relationships/image" Target="../media/image136.png"/><Relationship Id="rId4" Type="http://schemas.openxmlformats.org/officeDocument/2006/relationships/image" Target="../media/image133.png"/><Relationship Id="rId9" Type="http://schemas.openxmlformats.org/officeDocument/2006/relationships/customXml" Target="../ink/ink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customXml" Target="../ink/ink8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Relationship Id="rId5" Type="http://schemas.openxmlformats.org/officeDocument/2006/relationships/image" Target="../media/image138.png"/><Relationship Id="rId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148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../media/image710.png"/><Relationship Id="rId4" Type="http://schemas.openxmlformats.org/officeDocument/2006/relationships/customXml" Target="../ink/ink83.xml"/><Relationship Id="rId9" Type="http://schemas.openxmlformats.org/officeDocument/2006/relationships/image" Target="../media/image7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13" Type="http://schemas.openxmlformats.org/officeDocument/2006/relationships/image" Target="../media/image163.png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" Type="http://schemas.openxmlformats.org/officeDocument/2006/relationships/image" Target="../media/image157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openxmlformats.org/officeDocument/2006/relationships/customXml" Target="../ink/ink89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91.xml"/><Relationship Id="rId20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11" Type="http://schemas.openxmlformats.org/officeDocument/2006/relationships/image" Target="../media/image162.png"/><Relationship Id="rId24" Type="http://schemas.openxmlformats.org/officeDocument/2006/relationships/customXml" Target="../ink/ink95.xml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image" Target="../media/image171.png"/><Relationship Id="rId10" Type="http://schemas.openxmlformats.org/officeDocument/2006/relationships/customXml" Target="../ink/ink88.xml"/><Relationship Id="rId19" Type="http://schemas.openxmlformats.org/officeDocument/2006/relationships/image" Target="../media/image166.png"/><Relationship Id="rId4" Type="http://schemas.openxmlformats.org/officeDocument/2006/relationships/image" Target="../media/image158.png"/><Relationship Id="rId9" Type="http://schemas.openxmlformats.org/officeDocument/2006/relationships/image" Target="../media/image161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2.png"/><Relationship Id="rId7" Type="http://schemas.openxmlformats.org/officeDocument/2006/relationships/customXml" Target="../ink/ink9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customXml" Target="../ink/ink98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2A7BA0-B4E9-ABB3-E055-1A9EF32C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 for Image 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3569007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>
                <a:latin typeface="+mn-lt"/>
                <a:ea typeface="+mn-ea"/>
                <a:cs typeface="+mn-cs"/>
              </a:rPr>
              <a:t>Evyatar Michlis &amp; Amitai Ovadia</a:t>
            </a:r>
          </a:p>
        </p:txBody>
      </p:sp>
    </p:spTree>
    <p:extLst>
      <p:ext uri="{BB962C8B-B14F-4D97-AF65-F5344CB8AC3E}">
        <p14:creationId xmlns:p14="http://schemas.microsoft.com/office/powerpoint/2010/main" val="395499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F3C0-06E9-FFA5-6329-81AC90E3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765001" cy="1357163"/>
          </a:xfrm>
        </p:spPr>
        <p:txBody>
          <a:bodyPr/>
          <a:lstStyle/>
          <a:p>
            <a:r>
              <a:rPr lang="en-US" dirty="0"/>
              <a:t>Conventional Affine Registration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18CC-6739-C07B-7D2F-BD95D291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53087"/>
            <a:ext cx="5162317" cy="38905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Minimizing objective function using  gradient descent </a:t>
            </a:r>
          </a:p>
          <a:p>
            <a:pPr marL="800100" lvl="1" indent="-342900"/>
            <a:r>
              <a:rPr lang="en-US" dirty="0"/>
              <a:t>NCC (Normalized cross correlation) </a:t>
            </a:r>
          </a:p>
          <a:p>
            <a:pPr marL="800100" lvl="1" indent="-342900"/>
            <a:r>
              <a:rPr lang="en-US" dirty="0"/>
              <a:t>Entropy of Joint Histogram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Coarse to fine:</a:t>
            </a:r>
          </a:p>
          <a:p>
            <a:pPr marL="800100" lvl="1" indent="-342900"/>
            <a:r>
              <a:rPr lang="en-US" dirty="0"/>
              <a:t>C2F techniques </a:t>
            </a:r>
          </a:p>
          <a:p>
            <a:pPr marL="800100" lvl="1" indent="-342900"/>
            <a:r>
              <a:rPr lang="en-US" dirty="0"/>
              <a:t>C2F Image pyramids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Overall, conventional approaches </a:t>
            </a:r>
            <a:r>
              <a:rPr lang="en-US" b="1" dirty="0"/>
              <a:t>excel</a:t>
            </a:r>
            <a:r>
              <a:rPr lang="en-US" dirty="0"/>
              <a:t> in registration performance!</a:t>
            </a:r>
          </a:p>
          <a:p>
            <a:pPr marL="0" indent="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ACD0C-403A-6CEC-FCFC-56EABC86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4EFC1-B94F-CC8E-3B2A-1756D435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821" y="2167695"/>
            <a:ext cx="4583502" cy="1440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70FA76-B34F-FBC2-9E7A-DD5BFFC8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21" y="4143274"/>
            <a:ext cx="4513702" cy="14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7AB6-8344-345D-E36A-132A9BFE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30" y="560718"/>
            <a:ext cx="9160811" cy="1130327"/>
          </a:xfrm>
        </p:spPr>
        <p:txBody>
          <a:bodyPr/>
          <a:lstStyle/>
          <a:p>
            <a:r>
              <a:rPr lang="en-US"/>
              <a:t>So Why Use Deep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398A-B74A-5662-E865-7DD505F1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51" y="2136889"/>
            <a:ext cx="5723005" cy="3415519"/>
          </a:xfrm>
        </p:spPr>
        <p:txBody>
          <a:bodyPr/>
          <a:lstStyle/>
          <a:p>
            <a:pPr marL="0" indent="0"/>
            <a:r>
              <a:rPr lang="en-US" sz="2400" dirty="0"/>
              <a:t>Conventional methods are </a:t>
            </a:r>
            <a:r>
              <a:rPr lang="en-US" sz="2400" b="1" dirty="0"/>
              <a:t>slow</a:t>
            </a:r>
          </a:p>
          <a:p>
            <a:pPr marL="800100" lvl="1" indent="-342900"/>
            <a:r>
              <a:rPr lang="en-US" sz="1600" dirty="0"/>
              <a:t>Searching in high dimensional space</a:t>
            </a:r>
          </a:p>
          <a:p>
            <a:pPr marL="800100" lvl="1" indent="-342900"/>
            <a:r>
              <a:rPr lang="en-US" sz="1600" dirty="0"/>
              <a:t>Determine gradient direction: </a:t>
            </a:r>
          </a:p>
          <a:p>
            <a:pPr marL="1257300" lvl="2" indent="-342900"/>
            <a:r>
              <a:rPr lang="en-US" sz="1600" dirty="0"/>
              <a:t>Evaluating the objective function many times for each iteration</a:t>
            </a:r>
          </a:p>
          <a:p>
            <a:pPr marL="0" indent="0"/>
            <a:r>
              <a:rPr lang="en-US" sz="2400" dirty="0"/>
              <a:t>Runtime is not always deterministic</a:t>
            </a:r>
          </a:p>
          <a:p>
            <a:pPr marL="800100" lvl="1" indent="-342900"/>
            <a:r>
              <a:rPr lang="en-US" sz="1600" dirty="0"/>
              <a:t>Can depend on the initial misalignment </a:t>
            </a:r>
          </a:p>
          <a:p>
            <a:pPr marL="342900" indent="-342900"/>
            <a:r>
              <a:rPr lang="en-US" sz="2400" dirty="0"/>
              <a:t>Perhaps deep learning can do even better?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2A1B1-9076-F0A3-BE3E-52DC4E30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A2AEB-5428-16FD-ACCB-0FBD8B2B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25" y="1990879"/>
            <a:ext cx="5350812" cy="37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E75E-729D-1620-4798-7B1B5364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31321"/>
            <a:ext cx="9843967" cy="1483743"/>
          </a:xfrm>
        </p:spPr>
        <p:txBody>
          <a:bodyPr/>
          <a:lstStyle/>
          <a:p>
            <a:r>
              <a:rPr lang="en-US" dirty="0"/>
              <a:t>Current Deep Learning Methods For Affine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440B8-D652-808F-A9DE-17EC2B16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42" y="2029460"/>
            <a:ext cx="7556661" cy="4363355"/>
          </a:xfrm>
        </p:spPr>
        <p:txBody>
          <a:bodyPr/>
          <a:lstStyle/>
          <a:p>
            <a:pPr marL="0" indent="0"/>
            <a:r>
              <a:rPr lang="en-GB" dirty="0"/>
              <a:t>Most methods learn joint affine and deformable registration with CNNs</a:t>
            </a:r>
          </a:p>
          <a:p>
            <a:pPr marL="800100" lvl="1" indent="-342900"/>
            <a:r>
              <a:rPr lang="en-GB" sz="1800" b="1" dirty="0"/>
              <a:t>Subnetwork </a:t>
            </a:r>
            <a:r>
              <a:rPr lang="en-GB" sz="1800" dirty="0"/>
              <a:t>A for the affine part</a:t>
            </a:r>
          </a:p>
          <a:p>
            <a:pPr marL="800100" lvl="1" indent="-342900"/>
            <a:r>
              <a:rPr lang="en-GB" sz="1800" b="1" dirty="0"/>
              <a:t>Subnetwork</a:t>
            </a:r>
            <a:r>
              <a:rPr lang="en-GB" sz="1800" dirty="0"/>
              <a:t> B for the </a:t>
            </a:r>
            <a:r>
              <a:rPr lang="en-US" sz="1800" dirty="0"/>
              <a:t>deformable</a:t>
            </a:r>
            <a:r>
              <a:rPr lang="en-GB" sz="1800" dirty="0"/>
              <a:t> part</a:t>
            </a:r>
            <a:endParaRPr lang="he-IL" sz="1800" dirty="0"/>
          </a:p>
          <a:p>
            <a:pPr marL="0" indent="0"/>
            <a:r>
              <a:rPr lang="en-GB" dirty="0"/>
              <a:t>Existing CNN-based approaches can be divided into two categories:</a:t>
            </a:r>
          </a:p>
          <a:p>
            <a:pPr marL="800100" lvl="1" indent="-342900"/>
            <a:r>
              <a:rPr lang="en-GB" sz="1800" dirty="0"/>
              <a:t>Concatenation based </a:t>
            </a:r>
          </a:p>
          <a:p>
            <a:pPr marL="800100" lvl="1" indent="-342900"/>
            <a:r>
              <a:rPr lang="en-GB" sz="1800" dirty="0"/>
              <a:t>Siamese network</a:t>
            </a:r>
          </a:p>
          <a:p>
            <a:pPr marL="0" indent="0"/>
            <a:r>
              <a:rPr lang="en-GB" dirty="0"/>
              <a:t>Don’t perform so well:</a:t>
            </a:r>
          </a:p>
          <a:p>
            <a:pPr marL="800100" lvl="1" indent="-342900"/>
            <a:r>
              <a:rPr lang="en-GB" dirty="0"/>
              <a:t>Can’t handle bit initial </a:t>
            </a:r>
            <a:r>
              <a:rPr lang="en-US" dirty="0"/>
              <a:t>misalignment (concatenation based)</a:t>
            </a:r>
          </a:p>
          <a:p>
            <a:pPr marL="800100" lvl="1" indent="-342900"/>
            <a:r>
              <a:rPr lang="en-GB" dirty="0"/>
              <a:t>Good only for the global alignment, ignore fine details (</a:t>
            </a:r>
            <a:r>
              <a:rPr lang="en-GB" sz="1400" dirty="0"/>
              <a:t>Siamese network</a:t>
            </a:r>
            <a:r>
              <a:rPr lang="en-GB" dirty="0"/>
              <a:t>) 		</a:t>
            </a:r>
          </a:p>
          <a:p>
            <a:pPr marL="0" indent="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6DC47-D85B-09A9-B0E0-CE67892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3240D-9B8E-7477-BF2D-8D43F7DA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510" y="2029460"/>
            <a:ext cx="3250795" cy="42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22AF-0F95-9ED6-4464-F2AC91C0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8821736" cy="1047496"/>
          </a:xfrm>
        </p:spPr>
        <p:txBody>
          <a:bodyPr/>
          <a:lstStyle/>
          <a:p>
            <a:r>
              <a:rPr lang="en-US" dirty="0"/>
              <a:t>Is CNN the Optimal method?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719F-3C4E-F54D-4B11-B135A9DED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33" y="1842375"/>
            <a:ext cx="7665194" cy="4275396"/>
          </a:xfrm>
        </p:spPr>
        <p:txBody>
          <a:bodyPr/>
          <a:lstStyle/>
          <a:p>
            <a:r>
              <a:rPr lang="en-US" dirty="0"/>
              <a:t>Not according to the article!</a:t>
            </a:r>
          </a:p>
          <a:p>
            <a:r>
              <a:rPr lang="en-US" dirty="0"/>
              <a:t>They claim: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CNNs are not optimal for affine registration!</a:t>
            </a:r>
          </a:p>
          <a:p>
            <a:pPr marL="800100" lvl="1" indent="-342900"/>
            <a:r>
              <a:rPr lang="en-GB" sz="1600" dirty="0"/>
              <a:t>CNNs rely on local correlations inside an image (pixels' neighbourhood)</a:t>
            </a:r>
          </a:p>
          <a:p>
            <a:pPr marL="800100" lvl="1" indent="-342900"/>
            <a:r>
              <a:rPr lang="en-GB" sz="1600" dirty="0"/>
              <a:t>Global correlations are bounded by the CNN receptive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Affine registration is </a:t>
            </a:r>
            <a:r>
              <a:rPr lang="en-GB" b="1" dirty="0"/>
              <a:t>global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misalignment parameters are global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global task </a:t>
            </a:r>
            <a:r>
              <a:rPr lang="en-US" dirty="0"/>
              <a:t>requires a global perspective!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246CC-5DF2-726B-CA39-F0EACBD3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83DA1-2BF5-5B7D-509E-E13F36F7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572" y="464884"/>
            <a:ext cx="3232226" cy="2365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411183-EC29-65DD-B5E1-7792A10D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227" y="3371669"/>
            <a:ext cx="2847133" cy="30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ransformers: Dark of the Moon">
            <a:extLst>
              <a:ext uri="{FF2B5EF4-FFF2-40B4-BE49-F238E27FC236}">
                <a16:creationId xmlns:a16="http://schemas.microsoft.com/office/drawing/2014/main" id="{1C9515EC-FE43-93BD-8EE5-6BEF8824ACF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32652"/>
          <a:stretch/>
        </p:blipFill>
        <p:spPr bwMode="auto"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A21E-B792-239D-B120-0293DA71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1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Transformers</a:t>
            </a:r>
            <a:b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To The Rescue!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BDE34-1D99-F986-AD33-F8C7BCDE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2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909A-F61A-3BD7-7396-D5582BB2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11" y="525950"/>
            <a:ext cx="10915572" cy="1037507"/>
          </a:xfrm>
        </p:spPr>
        <p:txBody>
          <a:bodyPr/>
          <a:lstStyle/>
          <a:p>
            <a:r>
              <a:rPr lang="en-US" dirty="0"/>
              <a:t>Before the article</a:t>
            </a:r>
            <a:br>
              <a:rPr lang="en-US" dirty="0"/>
            </a:br>
            <a:r>
              <a:rPr lang="en-US" dirty="0"/>
              <a:t>brief Intro to Vision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0DA6-EF31-D4EC-4BF2-F5981D294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55" y="1772205"/>
            <a:ext cx="5371127" cy="44183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Brought from the field of NLP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Recently proved state of the art performance (compared to CNNS)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 (Body)"/>
              </a:rPr>
              <a:t>General pipeline:</a:t>
            </a:r>
          </a:p>
          <a:p>
            <a:pPr marL="800100" lvl="1" indent="-342900"/>
            <a:r>
              <a:rPr lang="en-US" dirty="0">
                <a:latin typeface="Gill Sans MT (Body)"/>
              </a:rPr>
              <a:t>Image is divided to patches (with/without overlap) (like words in NLP)</a:t>
            </a:r>
          </a:p>
          <a:p>
            <a:pPr marL="800100" lvl="1" indent="-342900"/>
            <a:r>
              <a:rPr lang="en-US" dirty="0">
                <a:latin typeface="Gill Sans MT (Body)"/>
              </a:rPr>
              <a:t>Each patch is flattened into a vector</a:t>
            </a:r>
          </a:p>
          <a:p>
            <a:pPr marL="800100" lvl="1" indent="-342900"/>
            <a:r>
              <a:rPr lang="en-GB" b="0" i="0" dirty="0">
                <a:solidFill>
                  <a:schemeClr val="tx1">
                    <a:lumMod val="65000"/>
                  </a:schemeClr>
                </a:solidFill>
                <a:effectLst/>
                <a:latin typeface="Gill Sans MT (Body)"/>
              </a:rPr>
              <a:t>The patches are projected via a linear layer</a:t>
            </a:r>
          </a:p>
          <a:p>
            <a:pPr marL="800100" lvl="1" indent="-342900"/>
            <a:r>
              <a:rPr lang="en-US" dirty="0">
                <a:latin typeface="Gill Sans MT (Body)"/>
              </a:rPr>
              <a:t>A position embedding </a:t>
            </a:r>
            <a:r>
              <a:rPr lang="en-US" dirty="0"/>
              <a:t>is attached to each patch</a:t>
            </a:r>
          </a:p>
          <a:p>
            <a:pPr marL="800100" lvl="1" indent="-342900"/>
            <a:r>
              <a:rPr lang="en-US" dirty="0"/>
              <a:t>Going through a transformer encoder</a:t>
            </a:r>
          </a:p>
          <a:p>
            <a:pPr marL="800100" lvl="1" indent="-342900"/>
            <a:r>
              <a:rPr lang="en-US" dirty="0"/>
              <a:t>MLP head (a feedforward layer)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43EA1-8A10-F0BF-2883-757EB3FD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BDCB96-7675-DACA-4D2B-910EE2EA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82" y="2980464"/>
            <a:ext cx="6283572" cy="3123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EA452-F1AB-244D-1567-CC78A055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2205"/>
            <a:ext cx="5498768" cy="7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7C37-ACE2-0C38-F013-BBDEA0C0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3" y="327464"/>
            <a:ext cx="3055793" cy="766888"/>
          </a:xfrm>
        </p:spPr>
        <p:txBody>
          <a:bodyPr/>
          <a:lstStyle/>
          <a:p>
            <a:r>
              <a:rPr lang="en-US"/>
              <a:t>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BA17-A64D-72AA-522A-7524F32C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48" y="1345721"/>
            <a:ext cx="5366071" cy="4563402"/>
          </a:xfrm>
        </p:spPr>
        <p:txBody>
          <a:bodyPr/>
          <a:lstStyle/>
          <a:p>
            <a:r>
              <a:rPr lang="en-US" dirty="0"/>
              <a:t>The defining feature of 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parts of the image/features should the network focus on?</a:t>
            </a:r>
            <a:endParaRPr lang="en-US" dirty="0">
              <a:solidFill>
                <a:schemeClr val="tx1">
                  <a:lumMod val="65000"/>
                </a:schemeClr>
              </a:solidFill>
              <a:highlight>
                <a:srgbClr val="000000"/>
              </a:highlight>
            </a:endParaRPr>
          </a:p>
          <a:p>
            <a:pPr marL="800100" lvl="1" indent="-342900"/>
            <a:r>
              <a:rPr lang="en-US" dirty="0"/>
              <a:t>Function that for every pair of image patches returns a correlation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distance correlations are identified already at the first layers!</a:t>
            </a:r>
          </a:p>
          <a:p>
            <a:pPr marL="800100" lvl="1" indent="-342900"/>
            <a:r>
              <a:rPr lang="en-US" dirty="0"/>
              <a:t>Unlike CNNs (due to receptive field)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Starting to smell like what we need for affine registration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ADB2B-DB16-2F8F-4006-45193F54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5CF58-66CF-A561-9C8E-6120BB11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025" y="549886"/>
            <a:ext cx="4008975" cy="1992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9994B5-C60E-C004-644E-4B4ECFAF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71" y="2764262"/>
            <a:ext cx="3070000" cy="2998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1BBBC-660C-79A0-0575-F15242AB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723" y="2764262"/>
            <a:ext cx="2155275" cy="25475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1085C88-98F1-320C-B7F7-A4D51DF26B83}"/>
                  </a:ext>
                </a:extLst>
              </p14:cNvPr>
              <p14:cNvContentPartPr/>
              <p14:nvPr/>
            </p14:nvContentPartPr>
            <p14:xfrm>
              <a:off x="6699662" y="3334761"/>
              <a:ext cx="2022840" cy="1872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1085C88-98F1-320C-B7F7-A4D51DF26B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662" y="3325761"/>
                <a:ext cx="2040480" cy="18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9E75C7-1250-AE1E-715F-E8AA2C8F9C1F}"/>
                  </a:ext>
                </a:extLst>
              </p14:cNvPr>
              <p14:cNvContentPartPr/>
              <p14:nvPr/>
            </p14:nvContentPartPr>
            <p14:xfrm>
              <a:off x="8016120" y="4201056"/>
              <a:ext cx="241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9E75C7-1250-AE1E-715F-E8AA2C8F9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07120" y="4192416"/>
                <a:ext cx="417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47868A-144F-12D2-3EB7-711C8FB7B6C3}"/>
              </a:ext>
            </a:extLst>
          </p:cNvPr>
          <p:cNvSpPr txBox="1"/>
          <p:nvPr/>
        </p:nvSpPr>
        <p:spPr>
          <a:xfrm>
            <a:off x="8185859" y="406255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CNNS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6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D694C-576F-E980-E16D-DE61FE20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253"/>
            <a:ext cx="12192000" cy="3169921"/>
          </a:xfrm>
          <a:custGeom>
            <a:avLst/>
            <a:gdLst/>
            <a:ahLst/>
            <a:cxnLst/>
            <a:rect l="l" t="t" r="r" b="b"/>
            <a:pathLst>
              <a:path w="12192000" h="3227900">
                <a:moveTo>
                  <a:pt x="0" y="0"/>
                </a:moveTo>
                <a:lnTo>
                  <a:pt x="12192000" y="0"/>
                </a:lnTo>
                <a:lnTo>
                  <a:pt x="12192000" y="3227900"/>
                </a:lnTo>
                <a:lnTo>
                  <a:pt x="0" y="32279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612B2-7645-3144-4621-4A7D3D1B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87" y="4078301"/>
            <a:ext cx="11277251" cy="199315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1800" dirty="0"/>
              <a:t>Presents a novel learning based affine registration algorithm - </a:t>
            </a:r>
            <a:r>
              <a:rPr lang="en-US" sz="1800" b="1" dirty="0"/>
              <a:t>C2FViT </a:t>
            </a:r>
            <a:r>
              <a:rPr lang="en-US" sz="1800" dirty="0"/>
              <a:t>for 3D medical affine registration</a:t>
            </a:r>
            <a:endParaRPr lang="en-US" sz="1800" b="1" dirty="0"/>
          </a:p>
          <a:p>
            <a:pPr marL="800100" lvl="1">
              <a:lnSpc>
                <a:spcPct val="100000"/>
              </a:lnSpc>
            </a:pPr>
            <a:r>
              <a:rPr lang="en-US" sz="1800" dirty="0"/>
              <a:t>A </a:t>
            </a:r>
            <a:r>
              <a:rPr lang="en-US" sz="1800" b="1" dirty="0"/>
              <a:t>transformer-based</a:t>
            </a:r>
            <a:r>
              <a:rPr lang="en-US" sz="1800" dirty="0"/>
              <a:t> method</a:t>
            </a:r>
          </a:p>
          <a:p>
            <a:pPr marL="800100" lvl="1">
              <a:lnSpc>
                <a:spcPct val="100000"/>
              </a:lnSpc>
            </a:pPr>
            <a:r>
              <a:rPr lang="en-US" sz="1800" dirty="0"/>
              <a:t>Operates in a </a:t>
            </a:r>
            <a:r>
              <a:rPr lang="en-US" sz="1800" b="1" dirty="0"/>
              <a:t>course to fine </a:t>
            </a:r>
            <a:r>
              <a:rPr lang="en-US" sz="1800" dirty="0"/>
              <a:t>manner</a:t>
            </a:r>
          </a:p>
          <a:p>
            <a:pPr marL="800100" lvl="1">
              <a:lnSpc>
                <a:spcPct val="100000"/>
              </a:lnSpc>
            </a:pPr>
            <a:r>
              <a:rPr lang="en-US" sz="1800" b="1" dirty="0"/>
              <a:t>Outperforms</a:t>
            </a:r>
            <a:r>
              <a:rPr lang="en-US" sz="1800" dirty="0"/>
              <a:t> the recent CNN-based affine registration approaches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0365E-BB71-3057-C7AD-DE1268A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18" y="3076405"/>
            <a:ext cx="3169714" cy="164764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985404" y="3736723"/>
                <a:ext cx="7392837" cy="1185551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(fixed and moving 3D images) </a:t>
                </a:r>
              </a:p>
              <a:p>
                <a:r>
                  <a:rPr lang="en-US" b="1" dirty="0"/>
                  <a:t>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the affine transformation matrix to align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985404" y="3736723"/>
                <a:ext cx="7392837" cy="1185551"/>
              </a:xfrm>
              <a:blipFill>
                <a:blip r:embed="rId3"/>
                <a:stretch>
                  <a:fillRect l="-1979" t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E721612-C9D4-DD36-FF3E-16E7875E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24" y="448933"/>
            <a:ext cx="4648603" cy="2491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DABB91-2C10-B3FB-9A3C-371BB5C7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754" y="986579"/>
            <a:ext cx="1782766" cy="141666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835A26-E34B-97AA-F364-D74693DAF01E}"/>
              </a:ext>
            </a:extLst>
          </p:cNvPr>
          <p:cNvSpPr/>
          <p:nvPr/>
        </p:nvSpPr>
        <p:spPr>
          <a:xfrm>
            <a:off x="5675091" y="1454092"/>
            <a:ext cx="2760453" cy="481635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AF962D-BE47-DFA0-0AC8-6780B7AE77F7}"/>
                  </a:ext>
                </a:extLst>
              </p:cNvPr>
              <p:cNvSpPr txBox="1"/>
              <p:nvPr/>
            </p:nvSpPr>
            <p:spPr>
              <a:xfrm>
                <a:off x="825543" y="491306"/>
                <a:ext cx="4485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AF962D-BE47-DFA0-0AC8-6780B7AE7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3" y="491306"/>
                <a:ext cx="44857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5401FA-6DA2-A65A-619E-A551ED94375B}"/>
                  </a:ext>
                </a:extLst>
              </p:cNvPr>
              <p:cNvSpPr txBox="1"/>
              <p:nvPr/>
            </p:nvSpPr>
            <p:spPr>
              <a:xfrm>
                <a:off x="2775637" y="508159"/>
                <a:ext cx="4485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5401FA-6DA2-A65A-619E-A551ED94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637" y="508159"/>
                <a:ext cx="44857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68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24" y="3659777"/>
            <a:ext cx="2628900" cy="212854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333900" y="3659777"/>
                <a:ext cx="8307237" cy="2847433"/>
              </a:xfrm>
              <a:noFill/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Construct 3-level image pyramid - down sampling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by a scale factor of 0.5</a:t>
                </a:r>
              </a:p>
              <a:p>
                <a:r>
                  <a:rPr lang="en-US" dirty="0"/>
                  <a:t>3 stages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the down sampled images of the stage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(reverse order to size)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250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 original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 </a:t>
                </a:r>
              </a:p>
              <a:p>
                <a:r>
                  <a:rPr lang="en-US" dirty="0"/>
                  <a:t>For each stage, we find the affine 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aligns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initially align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333900" y="3659777"/>
                <a:ext cx="8307237" cy="2847433"/>
              </a:xfrm>
              <a:blipFill>
                <a:blip r:embed="rId3"/>
                <a:stretch>
                  <a:fillRect l="-1687" t="-3854" b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CC9F017-8388-E2A0-3D9A-0EA97253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9442"/>
            <a:ext cx="12215623" cy="3363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E58137-0B17-ED9B-ACC8-29C7494F4CE9}"/>
                  </a:ext>
                </a:extLst>
              </p14:cNvPr>
              <p14:cNvContentPartPr/>
              <p14:nvPr/>
            </p14:nvContentPartPr>
            <p14:xfrm>
              <a:off x="533425" y="543457"/>
              <a:ext cx="7092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E58137-0B17-ED9B-ACC8-29C7494F4C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425" y="435457"/>
                <a:ext cx="178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9164F4-4B0E-52E2-FD7C-471A9BC2FE14}"/>
                  </a:ext>
                </a:extLst>
              </p14:cNvPr>
              <p14:cNvContentPartPr/>
              <p14:nvPr/>
            </p14:nvContentPartPr>
            <p14:xfrm>
              <a:off x="461425" y="2061577"/>
              <a:ext cx="176400" cy="1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9164F4-4B0E-52E2-FD7C-471A9BC2FE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785" y="1953577"/>
                <a:ext cx="2840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9F2243-A2DF-78D0-60AB-2E8EB4274DCA}"/>
                  </a:ext>
                </a:extLst>
              </p14:cNvPr>
              <p14:cNvContentPartPr/>
              <p14:nvPr/>
            </p14:nvContentPartPr>
            <p14:xfrm>
              <a:off x="4002745" y="353017"/>
              <a:ext cx="191160" cy="5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9F2243-A2DF-78D0-60AB-2E8EB4274D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8745" y="245017"/>
                <a:ext cx="298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F88ADB-826C-BCEE-1350-1575FC3DD3A5}"/>
                  </a:ext>
                </a:extLst>
              </p14:cNvPr>
              <p14:cNvContentPartPr/>
              <p14:nvPr/>
            </p14:nvContentPartPr>
            <p14:xfrm>
              <a:off x="4269865" y="2207737"/>
              <a:ext cx="181080" cy="35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F88ADB-826C-BCEE-1350-1575FC3DD3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6225" y="2100097"/>
                <a:ext cx="288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1B8854-2368-1FBD-7A91-3D371BB0FCBC}"/>
                  </a:ext>
                </a:extLst>
              </p14:cNvPr>
              <p14:cNvContentPartPr/>
              <p14:nvPr/>
            </p14:nvContentPartPr>
            <p14:xfrm>
              <a:off x="7944025" y="206497"/>
              <a:ext cx="277920" cy="2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1B8854-2368-1FBD-7A91-3D371BB0FC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90025" y="98857"/>
                <a:ext cx="3855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F73128-4CD0-3795-76CA-BF418DB64DD5}"/>
                  </a:ext>
                </a:extLst>
              </p14:cNvPr>
              <p14:cNvContentPartPr/>
              <p14:nvPr/>
            </p14:nvContentPartPr>
            <p14:xfrm>
              <a:off x="8332105" y="2225405"/>
              <a:ext cx="17748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F73128-4CD0-3795-76CA-BF418DB64D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78105" y="2117765"/>
                <a:ext cx="2851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7B1363-ECA4-77A9-3755-94C755675945}"/>
                  </a:ext>
                </a:extLst>
              </p14:cNvPr>
              <p14:cNvContentPartPr/>
              <p14:nvPr/>
            </p14:nvContentPartPr>
            <p14:xfrm>
              <a:off x="4033705" y="2545085"/>
              <a:ext cx="150120" cy="2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7B1363-ECA4-77A9-3755-94C7556759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80065" y="2437085"/>
                <a:ext cx="2577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D0872B-FEDA-1C12-9073-17AA617FA561}"/>
                  </a:ext>
                </a:extLst>
              </p14:cNvPr>
              <p14:cNvContentPartPr/>
              <p14:nvPr/>
            </p14:nvContentPartPr>
            <p14:xfrm>
              <a:off x="7793185" y="2475245"/>
              <a:ext cx="24696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D0872B-FEDA-1C12-9073-17AA617FA5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39545" y="2367605"/>
                <a:ext cx="3546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F7319A-1292-5E12-CECF-3F1301F2F7AE}"/>
                  </a:ext>
                </a:extLst>
              </p14:cNvPr>
              <p14:cNvContentPartPr/>
              <p14:nvPr/>
            </p14:nvContentPartPr>
            <p14:xfrm>
              <a:off x="11780545" y="2484245"/>
              <a:ext cx="2451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F7319A-1292-5E12-CECF-3F1301F2F7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726545" y="2376605"/>
                <a:ext cx="352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E7361A9-FD87-C3A8-82CC-40E6A84E48AF}"/>
                  </a:ext>
                </a:extLst>
              </p14:cNvPr>
              <p14:cNvContentPartPr/>
              <p14:nvPr/>
            </p14:nvContentPartPr>
            <p14:xfrm>
              <a:off x="1776865" y="2337725"/>
              <a:ext cx="46368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E7361A9-FD87-C3A8-82CC-40E6A84E48A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7225" y="2157725"/>
                <a:ext cx="6433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1A54708-E722-3062-A369-F09B006DFFFE}"/>
                  </a:ext>
                </a:extLst>
              </p14:cNvPr>
              <p14:cNvContentPartPr/>
              <p14:nvPr/>
            </p14:nvContentPartPr>
            <p14:xfrm>
              <a:off x="5598625" y="2328725"/>
              <a:ext cx="470160" cy="17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1A54708-E722-3062-A369-F09B006DFF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08625" y="2149085"/>
                <a:ext cx="6498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14D36F3-E2A9-2D7A-056C-D5974DD5B93F}"/>
                  </a:ext>
                </a:extLst>
              </p14:cNvPr>
              <p14:cNvContentPartPr/>
              <p14:nvPr/>
            </p14:nvContentPartPr>
            <p14:xfrm>
              <a:off x="9713065" y="2311085"/>
              <a:ext cx="540360" cy="27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14D36F3-E2A9-2D7A-056C-D5974DD5B93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23425" y="2131445"/>
                <a:ext cx="720000" cy="3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93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9452"/>
            <a:ext cx="3565524" cy="95035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11336"/>
            <a:ext cx="5545137" cy="3415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Registration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Affine registration 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Article 1 – affine medical image registration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Deformable registration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Article 2 – deformable medical image registration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 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4457EE2-0BFB-6BC3-A5AA-F3661B44D6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077" r="12077"/>
          <a:stretch/>
        </p:blipFill>
        <p:spPr>
          <a:xfrm>
            <a:off x="6195888" y="1479811"/>
            <a:ext cx="3448558" cy="3448558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7F7E43E-A2BA-557A-7732-3C53A3029E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846" b="2846"/>
          <a:stretch/>
        </p:blipFill>
        <p:spPr>
          <a:xfrm>
            <a:off x="9514833" y="198818"/>
            <a:ext cx="2263776" cy="2263776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E1310F85-A217-0093-9AE4-46589B7217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785" r="785"/>
          <a:stretch/>
        </p:blipFill>
        <p:spPr>
          <a:xfrm>
            <a:off x="9326562" y="3580574"/>
            <a:ext cx="2936876" cy="2936876"/>
          </a:xfrm>
        </p:spPr>
      </p:pic>
    </p:spTree>
    <p:extLst>
      <p:ext uri="{BB962C8B-B14F-4D97-AF65-F5344CB8AC3E}">
        <p14:creationId xmlns:p14="http://schemas.microsoft.com/office/powerpoint/2010/main" val="36661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dirty="0"/>
            </a:br>
            <a:r>
              <a:rPr lang="en-US" dirty="0"/>
              <a:t>Main Idea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472754"/>
            <a:ext cx="3565525" cy="3415519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/>
              <a:t>Big initial misalignments can be resolved efficiently in low resolution </a:t>
            </a:r>
          </a:p>
          <a:p>
            <a:r>
              <a:rPr lang="en-US" dirty="0"/>
              <a:t>For the more refined parts we use higher resolution</a:t>
            </a:r>
          </a:p>
          <a:p>
            <a:r>
              <a:rPr lang="en-US" dirty="0"/>
              <a:t>Transfer learning between stages 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2CC9F017-8388-E2A0-3D9A-0EA972539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454092"/>
            <a:ext cx="7090237" cy="194981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5746BB-6262-D911-1A85-F8A3AC8C7552}"/>
                  </a:ext>
                </a:extLst>
              </p14:cNvPr>
              <p14:cNvContentPartPr/>
              <p14:nvPr/>
            </p14:nvContentPartPr>
            <p14:xfrm>
              <a:off x="3037537" y="440390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5746BB-6262-D911-1A85-F8A3AC8C75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3897" y="429590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149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67" y="2863970"/>
            <a:ext cx="2628900" cy="213935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96039" y="2787026"/>
                <a:ext cx="7723531" cy="3720186"/>
              </a:xfrm>
              <a:noFill/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stage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Transformer encoder black box (explained later) outputs a feature vector</a:t>
                </a:r>
              </a:p>
              <a:p>
                <a:pPr lvl="1"/>
                <a:r>
                  <a:rPr lang="en-US" dirty="0"/>
                  <a:t>goes through an MLP head (feed-forward NN) with Tanh activation</a:t>
                </a:r>
              </a:p>
              <a:p>
                <a:pPr lvl="1"/>
                <a:r>
                  <a:rPr lang="en-US" dirty="0"/>
                  <a:t>MLP head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 affine transformation matrix </a:t>
                </a:r>
              </a:p>
              <a:p>
                <a:r>
                  <a:rPr lang="en-US" dirty="0"/>
                  <a:t>Next stage: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image is transformed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matrix for initial alignment</a:t>
                </a:r>
              </a:p>
              <a:p>
                <a:pPr lvl="1"/>
                <a:r>
                  <a:rPr lang="en-US" dirty="0"/>
                  <a:t>Feature vector injected to next stage patch embedding </a:t>
                </a:r>
              </a:p>
              <a:p>
                <a:r>
                  <a:rPr lang="en-US" dirty="0"/>
                  <a:t>Return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96039" y="2787026"/>
                <a:ext cx="7723531" cy="3720186"/>
              </a:xfrm>
              <a:blipFill>
                <a:blip r:embed="rId3"/>
                <a:stretch>
                  <a:fillRect l="-1894" t="-2131"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CC9F017-8388-E2A0-3D9A-0EA97253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44" y="71351"/>
            <a:ext cx="9445926" cy="26004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52BD8E-C00F-E743-F312-1BB651854B58}"/>
                  </a:ext>
                </a:extLst>
              </p14:cNvPr>
              <p14:cNvContentPartPr/>
              <p14:nvPr/>
            </p14:nvContentPartPr>
            <p14:xfrm>
              <a:off x="1508305" y="378577"/>
              <a:ext cx="2304000" cy="128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52BD8E-C00F-E743-F312-1BB651854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8305" y="198577"/>
                <a:ext cx="2483640" cy="16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81551-99E7-CAF5-9760-B37627A4FBB6}"/>
                  </a:ext>
                </a:extLst>
              </p14:cNvPr>
              <p14:cNvContentPartPr/>
              <p14:nvPr/>
            </p14:nvContentPartPr>
            <p14:xfrm>
              <a:off x="1536745" y="561097"/>
              <a:ext cx="2738520" cy="146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81551-99E7-CAF5-9760-B37627A4FB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7105" y="381097"/>
                <a:ext cx="291816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783E94-43CA-C682-7889-F28D25E732F0}"/>
                  </a:ext>
                </a:extLst>
              </p14:cNvPr>
              <p14:cNvContentPartPr/>
              <p14:nvPr/>
            </p14:nvContentPartPr>
            <p14:xfrm>
              <a:off x="2363305" y="335017"/>
              <a:ext cx="1788480" cy="111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783E94-43CA-C682-7889-F28D25E732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3305" y="155377"/>
                <a:ext cx="1968120" cy="14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81351-A37C-E783-C47D-3DB3AB6CFC2F}"/>
                  </a:ext>
                </a:extLst>
              </p14:cNvPr>
              <p14:cNvContentPartPr/>
              <p14:nvPr/>
            </p14:nvContentPartPr>
            <p14:xfrm>
              <a:off x="1531705" y="361685"/>
              <a:ext cx="84060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81351-A37C-E783-C47D-3DB3AB6CFC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2065" y="182045"/>
                <a:ext cx="10202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0C725D-1473-FB78-B2E1-15A273D129E2}"/>
                  </a:ext>
                </a:extLst>
              </p14:cNvPr>
              <p14:cNvContentPartPr/>
              <p14:nvPr/>
            </p14:nvContentPartPr>
            <p14:xfrm>
              <a:off x="4011025" y="1708085"/>
              <a:ext cx="1688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0C725D-1473-FB78-B2E1-15A273D129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21385" y="1528085"/>
                <a:ext cx="3484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59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50864" y="2521021"/>
                <a:ext cx="5910322" cy="2999636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Convolutional patch embedding layer (unlike </a:t>
                </a:r>
                <a:r>
                  <a:rPr lang="en-US" dirty="0" err="1"/>
                  <a:t>ViT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3D convolution layer:</a:t>
                </a:r>
              </a:p>
              <a:p>
                <a:pPr lvl="2"/>
                <a:r>
                  <a:rPr lang="en-US" dirty="0"/>
                  <a:t>Divides input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(up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4096</m:t>
                    </m:r>
                  </m:oMath>
                </a14:m>
                <a:r>
                  <a:rPr lang="en-US" dirty="0"/>
                  <a:t>) patches (with overlap) </a:t>
                </a:r>
              </a:p>
              <a:p>
                <a:pPr lvl="2"/>
                <a:r>
                  <a:rPr lang="en-US" dirty="0"/>
                  <a:t>patches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Produce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50864" y="2521021"/>
                <a:ext cx="5910322" cy="2999636"/>
              </a:xfrm>
              <a:blipFill>
                <a:blip r:embed="rId3"/>
                <a:stretch>
                  <a:fillRect l="-257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0">
                <a:extLst>
                  <a:ext uri="{FF2B5EF4-FFF2-40B4-BE49-F238E27FC236}">
                    <a16:creationId xmlns:a16="http://schemas.microsoft.com/office/drawing/2014/main" id="{1AFC7016-6DA1-54A0-C3B2-536F415B2A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0174" y="514"/>
                <a:ext cx="3387811" cy="1905923"/>
              </a:xfrm>
            </p:spPr>
            <p:txBody>
              <a:bodyPr/>
              <a:lstStyle/>
              <a:p>
                <a:br>
                  <a:rPr lang="en-US" dirty="0"/>
                </a:br>
                <a:r>
                  <a:rPr lang="en-US" dirty="0"/>
                  <a:t>Stage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itle 10">
                <a:extLst>
                  <a:ext uri="{FF2B5EF4-FFF2-40B4-BE49-F238E27FC236}">
                    <a16:creationId xmlns:a16="http://schemas.microsoft.com/office/drawing/2014/main" id="{1AFC7016-6DA1-54A0-C3B2-536F415B2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0174" y="514"/>
                <a:ext cx="3387811" cy="1905923"/>
              </a:xfrm>
              <a:blipFill>
                <a:blip r:embed="rId4"/>
                <a:stretch>
                  <a:fillRect l="-10791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A53FAFE-85A0-F821-57C5-8598632EB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360" y="357530"/>
            <a:ext cx="2126900" cy="5163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8C7D66-7396-7BD7-4213-5317AAE3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552" y="357530"/>
            <a:ext cx="6246249" cy="1719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B6370DE-1200-772C-BCF5-C132A058184C}"/>
                  </a:ext>
                </a:extLst>
              </p14:cNvPr>
              <p14:cNvContentPartPr/>
              <p14:nvPr/>
            </p14:nvContentPartPr>
            <p14:xfrm>
              <a:off x="10066945" y="1509697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B6370DE-1200-772C-BCF5-C132A05818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12945" y="140169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ADB859D-D0A6-64A0-00E7-C92CF2C003E9}"/>
                  </a:ext>
                </a:extLst>
              </p14:cNvPr>
              <p14:cNvContentPartPr/>
              <p14:nvPr/>
            </p14:nvContentPartPr>
            <p14:xfrm>
              <a:off x="9744025" y="1267417"/>
              <a:ext cx="2075760" cy="748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ADB859D-D0A6-64A0-00E7-C92CF2C003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90025" y="1159777"/>
                <a:ext cx="218340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B58561F-2757-04DC-FD84-4049B4B93F78}"/>
                  </a:ext>
                </a:extLst>
              </p14:cNvPr>
              <p14:cNvContentPartPr/>
              <p14:nvPr/>
            </p14:nvContentPartPr>
            <p14:xfrm>
              <a:off x="9782185" y="1913617"/>
              <a:ext cx="2000880" cy="114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B58561F-2757-04DC-FD84-4049B4B93F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28545" y="1805977"/>
                <a:ext cx="21085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D51DBE-A698-80F6-6C84-16EC2A42C83E}"/>
                  </a:ext>
                </a:extLst>
              </p14:cNvPr>
              <p14:cNvContentPartPr/>
              <p14:nvPr/>
            </p14:nvContentPartPr>
            <p14:xfrm>
              <a:off x="4106065" y="745777"/>
              <a:ext cx="97560" cy="45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D51DBE-A698-80F6-6C84-16EC2A42C8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16425" y="565777"/>
                <a:ext cx="27720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37E159-C233-D69E-1E17-F0F99A1A5113}"/>
                  </a:ext>
                </a:extLst>
              </p14:cNvPr>
              <p14:cNvContentPartPr/>
              <p14:nvPr/>
            </p14:nvContentPartPr>
            <p14:xfrm>
              <a:off x="6097585" y="758737"/>
              <a:ext cx="96840" cy="52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37E159-C233-D69E-1E17-F0F99A1A511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07585" y="579097"/>
                <a:ext cx="27648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8963B0-B2D9-B818-A505-5F8671C39B23}"/>
                  </a:ext>
                </a:extLst>
              </p14:cNvPr>
              <p14:cNvContentPartPr/>
              <p14:nvPr/>
            </p14:nvContentPartPr>
            <p14:xfrm>
              <a:off x="8124025" y="767377"/>
              <a:ext cx="125280" cy="468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8963B0-B2D9-B818-A505-5F8671C39B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34025" y="587737"/>
                <a:ext cx="304920" cy="8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3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50863" y="2225615"/>
                <a:ext cx="9198562" cy="3856008"/>
              </a:xfrm>
              <a:noFill/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transformer encoder blocks</a:t>
                </a:r>
              </a:p>
              <a:p>
                <a:pPr lvl="1"/>
                <a:r>
                  <a:rPr lang="en-US" sz="1600" dirty="0"/>
                  <a:t>For every head of the </a:t>
                </a:r>
                <a:r>
                  <a:rPr lang="en-US" sz="1600" b="1" dirty="0"/>
                  <a:t>multi-head attention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: </a:t>
                </a:r>
              </a:p>
              <a:p>
                <a:pPr lvl="1"/>
                <a:r>
                  <a:rPr lang="en-US" sz="1600" dirty="0"/>
                  <a:t>Define these linear embeddings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sz="1600" dirty="0"/>
                  <a:t> :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sz="160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Compute in parallel each attention head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   (every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, and column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600" dirty="0"/>
                  <a:t> are patches)</a:t>
                </a:r>
              </a:p>
              <a:p>
                <a:pPr lvl="1"/>
                <a:r>
                  <a:rPr lang="en-US" sz="1600" dirty="0"/>
                  <a:t>A patch-wise feed forward network with 2 hidden layers </a:t>
                </a:r>
                <a:endParaRPr lang="he-IL" sz="1600" dirty="0"/>
              </a:p>
              <a:p>
                <a:pPr lvl="2"/>
                <a:r>
                  <a:rPr lang="en-US" sz="1600" dirty="0"/>
                  <a:t>Between layers: depth-wise convolution layer (to add locality)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50863" y="2225615"/>
                <a:ext cx="9198562" cy="3856008"/>
              </a:xfrm>
              <a:blipFill>
                <a:blip r:embed="rId3"/>
                <a:stretch>
                  <a:fillRect l="-1127" t="-2054" r="-265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0">
                <a:extLst>
                  <a:ext uri="{FF2B5EF4-FFF2-40B4-BE49-F238E27FC236}">
                    <a16:creationId xmlns:a16="http://schemas.microsoft.com/office/drawing/2014/main" id="{1AFC7016-6DA1-54A0-C3B2-536F415B2A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0174" y="514"/>
                <a:ext cx="3328403" cy="2078451"/>
              </a:xfrm>
            </p:spPr>
            <p:txBody>
              <a:bodyPr/>
              <a:lstStyle/>
              <a:p>
                <a:br>
                  <a:rPr lang="en-US" dirty="0"/>
                </a:br>
                <a:r>
                  <a:rPr lang="en-US" dirty="0"/>
                  <a:t>Stage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itle 10">
                <a:extLst>
                  <a:ext uri="{FF2B5EF4-FFF2-40B4-BE49-F238E27FC236}">
                    <a16:creationId xmlns:a16="http://schemas.microsoft.com/office/drawing/2014/main" id="{1AFC7016-6DA1-54A0-C3B2-536F415B2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0174" y="514"/>
                <a:ext cx="3328403" cy="2078451"/>
              </a:xfrm>
              <a:blipFill>
                <a:blip r:embed="rId4"/>
                <a:stretch>
                  <a:fillRect l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A53FAFE-85A0-F821-57C5-8598632EB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692" y="196900"/>
            <a:ext cx="2126900" cy="5163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8C7D66-7396-7BD7-4213-5317AAE3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909" y="188600"/>
            <a:ext cx="5951451" cy="1638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714BCF-3955-B124-2F67-F9FBFE0B4284}"/>
                  </a:ext>
                </a:extLst>
              </p14:cNvPr>
              <p14:cNvContentPartPr/>
              <p14:nvPr/>
            </p14:nvContentPartPr>
            <p14:xfrm>
              <a:off x="9852385" y="2268577"/>
              <a:ext cx="20782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714BCF-3955-B124-2F67-F9FBFE0B42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2385" y="2088577"/>
                <a:ext cx="22579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F7A547-8ED8-C44E-FC2D-B51349F6F236}"/>
                  </a:ext>
                </a:extLst>
              </p14:cNvPr>
              <p14:cNvContentPartPr/>
              <p14:nvPr/>
            </p14:nvContentPartPr>
            <p14:xfrm>
              <a:off x="9749425" y="2501497"/>
              <a:ext cx="2206800" cy="8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F7A547-8ED8-C44E-FC2D-B51349F6F2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9785" y="2321857"/>
                <a:ext cx="23864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4F0B96-CA36-3951-1B76-DDBEA85B425A}"/>
                  </a:ext>
                </a:extLst>
              </p14:cNvPr>
              <p14:cNvContentPartPr/>
              <p14:nvPr/>
            </p14:nvContentPartPr>
            <p14:xfrm>
              <a:off x="9864625" y="2682217"/>
              <a:ext cx="2119320" cy="346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4F0B96-CA36-3951-1B76-DDBEA85B42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74625" y="2502217"/>
                <a:ext cx="22989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040BA8-4FB0-7D9F-6EBB-77B2BB3C269C}"/>
                  </a:ext>
                </a:extLst>
              </p14:cNvPr>
              <p14:cNvContentPartPr/>
              <p14:nvPr/>
            </p14:nvContentPartPr>
            <p14:xfrm>
              <a:off x="9875785" y="3103777"/>
              <a:ext cx="2106360" cy="93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040BA8-4FB0-7D9F-6EBB-77B2BB3C26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86145" y="2924137"/>
                <a:ext cx="22860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B89B44-3196-B82A-8AB4-F0DC8DDB2B7D}"/>
                  </a:ext>
                </a:extLst>
              </p14:cNvPr>
              <p14:cNvContentPartPr/>
              <p14:nvPr/>
            </p14:nvContentPartPr>
            <p14:xfrm>
              <a:off x="11947225" y="2272897"/>
              <a:ext cx="360" cy="38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B89B44-3196-B82A-8AB4-F0DC8DDB2B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57585" y="2093257"/>
                <a:ext cx="1800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986897-B47B-9572-8A2A-30401FDBEF15}"/>
                  </a:ext>
                </a:extLst>
              </p14:cNvPr>
              <p14:cNvContentPartPr/>
              <p14:nvPr/>
            </p14:nvContentPartPr>
            <p14:xfrm>
              <a:off x="9864625" y="3510642"/>
              <a:ext cx="2205360" cy="683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986897-B47B-9572-8A2A-30401FDBEF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74985" y="3330642"/>
                <a:ext cx="2385000" cy="10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2EEA01-A1A2-04FE-6405-EBF9CAF42431}"/>
                  </a:ext>
                </a:extLst>
              </p14:cNvPr>
              <p14:cNvContentPartPr/>
              <p14:nvPr/>
            </p14:nvContentPartPr>
            <p14:xfrm>
              <a:off x="4942705" y="603577"/>
              <a:ext cx="132120" cy="449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2EEA01-A1A2-04FE-6405-EBF9CAF4243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53065" y="423937"/>
                <a:ext cx="311760" cy="8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59086C-E9B0-367F-97BD-9D77016138A1}"/>
                  </a:ext>
                </a:extLst>
              </p14:cNvPr>
              <p14:cNvContentPartPr/>
              <p14:nvPr/>
            </p14:nvContentPartPr>
            <p14:xfrm>
              <a:off x="6840625" y="59493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59086C-E9B0-367F-97BD-9D77016138A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50985" y="41529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B9F7BF-8565-6F5C-B637-3FF01E10C387}"/>
                  </a:ext>
                </a:extLst>
              </p14:cNvPr>
              <p14:cNvContentPartPr/>
              <p14:nvPr/>
            </p14:nvContentPartPr>
            <p14:xfrm>
              <a:off x="6849265" y="7418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B9F7BF-8565-6F5C-B637-3FF01E10C38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59625" y="56181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A7D6B8-B97B-DF64-D393-D634956701BE}"/>
                  </a:ext>
                </a:extLst>
              </p14:cNvPr>
              <p14:cNvContentPartPr/>
              <p14:nvPr/>
            </p14:nvContentPartPr>
            <p14:xfrm>
              <a:off x="6935305" y="87969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A7D6B8-B97B-DF64-D393-D634956701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45665" y="69969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113368-925D-42CE-D3E9-29ECD65DA4AB}"/>
                  </a:ext>
                </a:extLst>
              </p14:cNvPr>
              <p14:cNvContentPartPr/>
              <p14:nvPr/>
            </p14:nvContentPartPr>
            <p14:xfrm>
              <a:off x="6883465" y="10780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113368-925D-42CE-D3E9-29ECD65DA4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3825" y="89805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2768AD-3D32-1B5D-F806-7B98AFE10846}"/>
                  </a:ext>
                </a:extLst>
              </p14:cNvPr>
              <p14:cNvContentPartPr/>
              <p14:nvPr/>
            </p14:nvContentPartPr>
            <p14:xfrm>
              <a:off x="6823345" y="953857"/>
              <a:ext cx="360" cy="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2768AD-3D32-1B5D-F806-7B98AFE108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33345" y="774217"/>
                <a:ext cx="180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085121-0A49-DC80-03CA-510A4C65CE1C}"/>
                  </a:ext>
                </a:extLst>
              </p14:cNvPr>
              <p14:cNvContentPartPr/>
              <p14:nvPr/>
            </p14:nvContentPartPr>
            <p14:xfrm>
              <a:off x="6901105" y="715537"/>
              <a:ext cx="360" cy="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085121-0A49-DC80-03CA-510A4C65CE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11105" y="535897"/>
                <a:ext cx="1800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3448EC-6EFC-AD74-84FF-CAE75F77A5CE}"/>
                  </a:ext>
                </a:extLst>
              </p14:cNvPr>
              <p14:cNvContentPartPr/>
              <p14:nvPr/>
            </p14:nvContentPartPr>
            <p14:xfrm>
              <a:off x="6952945" y="551737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3448EC-6EFC-AD74-84FF-CAE75F77A5C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62945" y="37209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A3B4BA5-EAC3-A9B1-D05E-434A9D089F75}"/>
                  </a:ext>
                </a:extLst>
              </p14:cNvPr>
              <p14:cNvContentPartPr/>
              <p14:nvPr/>
            </p14:nvContentPartPr>
            <p14:xfrm>
              <a:off x="8816305" y="543457"/>
              <a:ext cx="62640" cy="534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A3B4BA5-EAC3-A9B1-D05E-434A9D089F7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26305" y="363457"/>
                <a:ext cx="242280" cy="8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7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94009" y="2167586"/>
                <a:ext cx="9107333" cy="4199658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N Transformer encoder blocks:</a:t>
                </a:r>
              </a:p>
              <a:p>
                <a:r>
                  <a:rPr lang="en-US" dirty="0"/>
                  <a:t>MLP head (feed-forward NN) with Tanh activation</a:t>
                </a:r>
              </a:p>
              <a:p>
                <a:r>
                  <a:rPr lang="en-US" dirty="0"/>
                  <a:t>Output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600" dirty="0"/>
                  <a:t>				Questions?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5127060-CDBF-435F-9009-A5451CCE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94009" y="2167586"/>
                <a:ext cx="9107333" cy="4199658"/>
              </a:xfrm>
              <a:blipFill>
                <a:blip r:embed="rId3"/>
                <a:stretch>
                  <a:fillRect l="-1740" b="-5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0">
                <a:extLst>
                  <a:ext uri="{FF2B5EF4-FFF2-40B4-BE49-F238E27FC236}">
                    <a16:creationId xmlns:a16="http://schemas.microsoft.com/office/drawing/2014/main" id="{1AFC7016-6DA1-54A0-C3B2-536F415B2A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0175" y="514"/>
                <a:ext cx="3028976" cy="1508569"/>
              </a:xfrm>
            </p:spPr>
            <p:txBody>
              <a:bodyPr/>
              <a:lstStyle/>
              <a:p>
                <a:br>
                  <a:rPr lang="en-US" dirty="0"/>
                </a:br>
                <a:r>
                  <a:rPr lang="en-US" dirty="0"/>
                  <a:t>Stage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itle 10">
                <a:extLst>
                  <a:ext uri="{FF2B5EF4-FFF2-40B4-BE49-F238E27FC236}">
                    <a16:creationId xmlns:a16="http://schemas.microsoft.com/office/drawing/2014/main" id="{1AFC7016-6DA1-54A0-C3B2-536F415B2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0175" y="514"/>
                <a:ext cx="3028976" cy="1508569"/>
              </a:xfrm>
              <a:blipFill>
                <a:blip r:embed="rId4"/>
                <a:stretch>
                  <a:fillRect l="-12072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A53FAFE-85A0-F821-57C5-8598632EB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692" y="196900"/>
            <a:ext cx="2126900" cy="5163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8C7D66-7396-7BD7-4213-5317AAE3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909" y="188600"/>
            <a:ext cx="5951451" cy="1638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099042-866E-75BD-5162-8A05A1281534}"/>
                  </a:ext>
                </a:extLst>
              </p14:cNvPr>
              <p14:cNvContentPartPr/>
              <p14:nvPr/>
            </p14:nvContentPartPr>
            <p14:xfrm>
              <a:off x="9835825" y="4449817"/>
              <a:ext cx="2105640" cy="898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099042-866E-75BD-5162-8A05A12815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5825" y="4270177"/>
                <a:ext cx="2285280" cy="12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872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93" y="405442"/>
            <a:ext cx="7946155" cy="924718"/>
          </a:xfrm>
        </p:spPr>
        <p:txBody>
          <a:bodyPr/>
          <a:lstStyle/>
          <a:p>
            <a:r>
              <a:rPr lang="en-US" dirty="0"/>
              <a:t>Loss functions (Training)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092" y="1721240"/>
                <a:ext cx="6565931" cy="4420768"/>
              </a:xfrm>
            </p:spPr>
            <p:txBody>
              <a:bodyPr/>
              <a:lstStyle/>
              <a:p>
                <a:r>
                  <a:rPr lang="en-US" b="1" dirty="0"/>
                  <a:t>Unsupervised</a:t>
                </a:r>
                <a:r>
                  <a:rPr lang="en-US" dirty="0"/>
                  <a:t>: Normalized cross correlation</a:t>
                </a:r>
              </a:p>
              <a:p>
                <a:pPr marL="800100" lvl="1" indent="-342900"/>
                <a:r>
                  <a:rPr lang="en-US" dirty="0"/>
                  <a:t>Normalized pixelwise comparison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dirty="0"/>
                  <a:t>Sum over all stages, more weight on last stages</a:t>
                </a:r>
              </a:p>
              <a:p>
                <a:pPr marL="1257300" lvl="2" indent="-342900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 the number of stages,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sz="1200" dirty="0"/>
                  <a:t>window size</a:t>
                </a:r>
              </a:p>
              <a:p>
                <a:r>
                  <a:rPr lang="en-US" b="1" dirty="0"/>
                  <a:t>Semi-supervised</a:t>
                </a:r>
                <a:r>
                  <a:rPr lang="en-US" dirty="0"/>
                  <a:t>: segmentations comparison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00100" lvl="1" indent="-342900"/>
                <a:r>
                  <a:rPr lang="en-US" dirty="0"/>
                  <a:t>If segmentation data is available in training set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number of anatomical structures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sz="1100" dirty="0"/>
                  <a:t>fixed\moving image segmentation of structure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100" dirty="0"/>
              </a:p>
              <a:p>
                <a:pPr marL="800100" lvl="1" indent="-342900"/>
                <a:endParaRPr lang="en-US" dirty="0"/>
              </a:p>
              <a:p>
                <a:pPr marL="800100" lvl="1" indent="-34290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092" y="1721240"/>
                <a:ext cx="6565931" cy="4420768"/>
              </a:xfrm>
              <a:blipFill>
                <a:blip r:embed="rId2"/>
                <a:stretch>
                  <a:fillRect l="-2414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1AFE0-C540-578E-457E-10F92764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17" y="2265246"/>
            <a:ext cx="5175556" cy="74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687BC-51E6-71A0-7CA6-CDCBD1DD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603" y="3272544"/>
            <a:ext cx="5189670" cy="807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AF07B8-AFEF-ABFF-0371-9E43C2B45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057" y="4357143"/>
            <a:ext cx="2321284" cy="1726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E4BF2-8B81-A2FA-814F-3E97B9EE3A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891"/>
          <a:stretch/>
        </p:blipFill>
        <p:spPr>
          <a:xfrm>
            <a:off x="9948861" y="4793395"/>
            <a:ext cx="1985483" cy="1124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3A526-6966-B3D3-932B-6B089974AB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891"/>
          <a:stretch/>
        </p:blipFill>
        <p:spPr>
          <a:xfrm rot="1839947">
            <a:off x="8151384" y="4814347"/>
            <a:ext cx="1485434" cy="983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E1896B-4E34-A10A-A09D-954020522F74}"/>
                  </a:ext>
                </a:extLst>
              </p:cNvPr>
              <p:cNvSpPr txBox="1"/>
              <p:nvPr/>
            </p:nvSpPr>
            <p:spPr>
              <a:xfrm>
                <a:off x="8847710" y="4726475"/>
                <a:ext cx="293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E1896B-4E34-A10A-A09D-954020522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710" y="4726475"/>
                <a:ext cx="293478" cy="307777"/>
              </a:xfrm>
              <a:prstGeom prst="rect">
                <a:avLst/>
              </a:prstGeom>
              <a:blipFill>
                <a:blip r:embed="rId7"/>
                <a:stretch>
                  <a:fillRect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D39D3-0475-1C56-A224-FCD951E7E565}"/>
                  </a:ext>
                </a:extLst>
              </p:cNvPr>
              <p:cNvSpPr txBox="1"/>
              <p:nvPr/>
            </p:nvSpPr>
            <p:spPr>
              <a:xfrm>
                <a:off x="10662564" y="4786201"/>
                <a:ext cx="2592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D39D3-0475-1C56-A224-FCD951E7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564" y="4786201"/>
                <a:ext cx="2592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63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2" y="414068"/>
            <a:ext cx="3683995" cy="924718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192" y="1656272"/>
                <a:ext cx="5509141" cy="4787660"/>
              </a:xfrm>
            </p:spPr>
            <p:txBody>
              <a:bodyPr/>
              <a:lstStyle/>
              <a:p>
                <a:r>
                  <a:rPr lang="en-US" dirty="0"/>
                  <a:t>The all the methods were evaluated on 2 tasks:</a:t>
                </a:r>
              </a:p>
              <a:p>
                <a:pPr marL="800100" lvl="1" indent="-342900"/>
                <a:r>
                  <a:rPr lang="en-US" dirty="0"/>
                  <a:t>Brain template-matching normalization</a:t>
                </a:r>
              </a:p>
              <a:p>
                <a:pPr marL="800100" lvl="1" indent="-342900"/>
                <a:r>
                  <a:rPr lang="en-US" dirty="0"/>
                  <a:t>Atlas-based registration</a:t>
                </a:r>
              </a:p>
              <a:p>
                <a:pPr marL="342900" indent="-342900"/>
                <a:r>
                  <a:rPr lang="en-US" dirty="0"/>
                  <a:t>Used data set of </a:t>
                </a:r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414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𝑤𝑒𝑖𝑔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𝑡𝑒𝑑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𝑏𝑟𝑎𝑖𝑛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𝑀𝑅𝐼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scans </a:t>
                </a:r>
                <a:r>
                  <a:rPr lang="en-US" dirty="0"/>
                  <a:t>from the OASIS dataset</a:t>
                </a:r>
              </a:p>
              <a:p>
                <a:pPr marL="1257300" lvl="2" indent="-342900"/>
                <a:r>
                  <a:rPr lang="en-US" dirty="0"/>
                  <a:t>Split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149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volumes for training, validation, and test sets</a:t>
                </a:r>
              </a:p>
              <a:p>
                <a:pPr marL="1257300" lvl="2" indent="-342900"/>
                <a:r>
                  <a:rPr lang="en-GB" dirty="0"/>
                  <a:t>Pre-processing that includes </a:t>
                </a:r>
                <a:r>
                  <a:rPr lang="en-GB" u="sng" dirty="0"/>
                  <a:t>segmentation</a:t>
                </a:r>
                <a:r>
                  <a:rPr lang="en-GB" dirty="0"/>
                  <a:t> using FreeSurfer</a:t>
                </a:r>
                <a:endParaRPr lang="en-US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GB" dirty="0"/>
                  <a:t> brain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𝑀𝑅𝐼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scans from the LPBA dataset (atlas dataset)</a:t>
                </a:r>
              </a:p>
              <a:p>
                <a:pPr marL="1257300" lvl="2" indent="-342900"/>
                <a:r>
                  <a:rPr lang="en-GB" dirty="0"/>
                  <a:t>All taken as testing set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192" y="1656272"/>
                <a:ext cx="5509141" cy="4787660"/>
              </a:xfrm>
              <a:blipFill>
                <a:blip r:embed="rId2"/>
                <a:stretch>
                  <a:fillRect l="-2879" t="-1529" r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BCD5-150F-A958-8EF4-A86949F4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26" y="1820175"/>
            <a:ext cx="5788698" cy="1724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B63A5-00A2-B217-D8AD-F328E040F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90" y="3747028"/>
            <a:ext cx="5696309" cy="1583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076CF-CD65-F621-5BC3-59037DFCB41A}"/>
              </a:ext>
            </a:extLst>
          </p:cNvPr>
          <p:cNvSpPr txBox="1"/>
          <p:nvPr/>
        </p:nvSpPr>
        <p:spPr>
          <a:xfrm>
            <a:off x="8940525" y="1382092"/>
            <a:ext cx="151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OASIS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03FAB-5B11-8FB8-6884-9E837F2D9F40}"/>
              </a:ext>
            </a:extLst>
          </p:cNvPr>
          <p:cNvSpPr txBox="1"/>
          <p:nvPr/>
        </p:nvSpPr>
        <p:spPr>
          <a:xfrm>
            <a:off x="8940525" y="3577569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LPBA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13030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08" y="1069676"/>
            <a:ext cx="3683995" cy="924718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BCD5-150F-A958-8EF4-A86949F4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43" y="1820175"/>
            <a:ext cx="6227381" cy="1855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B63A5-00A2-B217-D8AD-F328E040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05" y="4117964"/>
            <a:ext cx="6221256" cy="1729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2B31444-6BD7-2968-59CF-03241435C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808" y="2505075"/>
                <a:ext cx="5509141" cy="3283249"/>
              </a:xfrm>
            </p:spPr>
            <p:txBody>
              <a:bodyPr/>
              <a:lstStyle/>
              <a:p>
                <a:r>
                  <a:rPr lang="en-US" dirty="0"/>
                  <a:t>Brain template matching normalization</a:t>
                </a:r>
              </a:p>
              <a:p>
                <a:pPr marL="800100" lvl="1" indent="-342900"/>
                <a:r>
                  <a:rPr lang="en-US" dirty="0"/>
                  <a:t>Train:</a:t>
                </a:r>
              </a:p>
              <a:p>
                <a:pPr marL="1257300" lvl="2" indent="-342900"/>
                <a:r>
                  <a:rPr lang="en-GB" dirty="0"/>
                  <a:t>Employ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𝑀𝑁𝐼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152</m:t>
                    </m:r>
                  </m:oMath>
                </a14:m>
                <a:r>
                  <a:rPr lang="en-GB" dirty="0"/>
                  <a:t> template as the </a:t>
                </a:r>
                <a:r>
                  <a:rPr lang="en-GB" u="sng" dirty="0"/>
                  <a:t>fixed</a:t>
                </a:r>
                <a:r>
                  <a:rPr lang="en-GB" dirty="0"/>
                  <a:t> image and MRI </a:t>
                </a:r>
              </a:p>
              <a:p>
                <a:pPr marL="1257300" lvl="2" indent="-342900"/>
                <a:r>
                  <a:rPr lang="en-GB" dirty="0"/>
                  <a:t>Scans from the training dataset as </a:t>
                </a:r>
                <a:r>
                  <a:rPr lang="en-GB" u="sng" dirty="0"/>
                  <a:t>moving</a:t>
                </a:r>
                <a:r>
                  <a:rPr lang="en-GB" dirty="0"/>
                  <a:t> images</a:t>
                </a:r>
              </a:p>
              <a:p>
                <a:pPr marL="800100" lvl="1" indent="-342900"/>
                <a:r>
                  <a:rPr lang="en-GB" dirty="0"/>
                  <a:t>Test:</a:t>
                </a:r>
              </a:p>
              <a:p>
                <a:pPr marL="1257300" lvl="2" indent="-342900"/>
                <a:r>
                  <a:rPr lang="en-GB" dirty="0"/>
                  <a:t>Affinely register all test scans in the OASIS dataset to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𝑀𝑁𝐼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152</m:t>
                    </m:r>
                  </m:oMath>
                </a14:m>
                <a:r>
                  <a:rPr lang="en-GB" dirty="0"/>
                  <a:t> brain template. </a:t>
                </a:r>
              </a:p>
              <a:p>
                <a:pPr marL="800100" lvl="1" indent="-342900"/>
                <a:endParaRPr lang="en-US" dirty="0"/>
              </a:p>
              <a:p>
                <a:pPr marL="342900" indent="-342900"/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2B31444-6BD7-2968-59CF-03241435C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808" y="2505075"/>
                <a:ext cx="5509141" cy="3283249"/>
              </a:xfrm>
              <a:blipFill>
                <a:blip r:embed="rId4"/>
                <a:stretch>
                  <a:fillRect l="-2765" t="-2226" r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53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B31444-6BD7-2968-59CF-03241435C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4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/>
            <a:r>
              <a:rPr lang="en-US" dirty="0"/>
              <a:t>Atlas-based registration</a:t>
            </a:r>
            <a:r>
              <a:rPr lang="en-US" sz="2200" dirty="0"/>
              <a:t>:</a:t>
            </a:r>
          </a:p>
          <a:p>
            <a:pPr marL="742950" lvl="1" indent="-285750"/>
            <a:r>
              <a:rPr lang="en-US" dirty="0"/>
              <a:t>Randomly Selected 3 OASIS scans and LPBA scans as atlases (fixed)</a:t>
            </a:r>
          </a:p>
          <a:p>
            <a:pPr marL="742950" lvl="1" indent="-285750"/>
            <a:r>
              <a:rPr lang="en-US" dirty="0"/>
              <a:t>remaining MRI scans (moving)</a:t>
            </a:r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/>
            <a:endParaRPr lang="en-US" sz="1000" dirty="0"/>
          </a:p>
          <a:p>
            <a:pPr marL="800100" lvl="1"/>
            <a:endParaRPr lang="en-US" sz="1600" dirty="0"/>
          </a:p>
          <a:p>
            <a:pPr marL="800100" lvl="1"/>
            <a:endParaRPr lang="en-US" sz="1600" dirty="0"/>
          </a:p>
          <a:p>
            <a:pPr marL="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B63A5-00A2-B217-D8AD-F328E040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94" y="1563360"/>
            <a:ext cx="7090240" cy="1967540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1BCD5-150F-A958-8EF4-A86949F4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99" y="3868958"/>
            <a:ext cx="7090239" cy="2109347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681-D378-1C29-1980-F3FEE308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Center of Mass initialization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E1C7-39C5-CCF5-32AE-001F0432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Convectional methods:</a:t>
            </a:r>
          </a:p>
          <a:p>
            <a:pPr marL="800100" lvl="1"/>
            <a:r>
              <a:rPr lang="en-US" sz="2000" dirty="0"/>
              <a:t>initialize the translation parameters of the transformation matrix by the center of mass of the input images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Also tested:</a:t>
            </a:r>
          </a:p>
          <a:p>
            <a:pPr marL="800100" lvl="1"/>
            <a:r>
              <a:rPr lang="en-US" sz="2000" dirty="0"/>
              <a:t>Doing same thing with the learning-based methods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157742-61FF-2D2E-5B2D-C0B8830C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2492108"/>
            <a:ext cx="4713922" cy="1873783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83482-1103-7278-90CD-AF1CF9D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4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Registration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>
                <a:latin typeface="+mn-lt"/>
                <a:ea typeface="+mn-ea"/>
                <a:cs typeface="+mn-cs"/>
              </a:rPr>
              <a:t>“The process of establishing a common geometric reference frame between two or more data sets from different modalities” </a:t>
            </a:r>
          </a:p>
          <a:p>
            <a:pPr marL="0" indent="0">
              <a:lnSpc>
                <a:spcPct val="100000"/>
              </a:lnSpc>
            </a:pPr>
            <a:endParaRPr lang="en-US" sz="2000" kern="120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5FF6C-85F6-0A57-C461-06D9602EA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65" y="1401350"/>
            <a:ext cx="3714522" cy="37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2" y="414068"/>
            <a:ext cx="6948876" cy="924718"/>
          </a:xfrm>
        </p:spPr>
        <p:txBody>
          <a:bodyPr/>
          <a:lstStyle/>
          <a:p>
            <a:r>
              <a:rPr lang="en-US" dirty="0"/>
              <a:t>Measurement (Testing)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2B31444-6BD7-2968-59CF-03241435C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687" y="1820175"/>
                <a:ext cx="5509141" cy="452024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Register each subject test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To an at</a:t>
                </a:r>
                <a:r>
                  <a:rPr lang="en-US" dirty="0"/>
                  <a:t>las or MNI152 template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Get a transformation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the </a:t>
                </a:r>
                <a:r>
                  <a:rPr lang="en-US" b="1" dirty="0"/>
                  <a:t>segmentation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Measure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800100" lvl="1" indent="-342900"/>
                <a:r>
                  <a:rPr lang="en-US" dirty="0"/>
                  <a:t>Dice</a:t>
                </a:r>
              </a:p>
              <a:p>
                <a:pPr marL="800100" lvl="1" indent="-342900"/>
                <a:r>
                  <a:rPr lang="en-US" dirty="0"/>
                  <a:t>Hausdorff distance</a:t>
                </a:r>
              </a:p>
              <a:p>
                <a:pPr marL="342900" indent="-342900"/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2B31444-6BD7-2968-59CF-03241435C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687" y="1820175"/>
                <a:ext cx="5509141" cy="4520240"/>
              </a:xfrm>
              <a:blipFill>
                <a:blip r:embed="rId2"/>
                <a:stretch>
                  <a:fillRect l="-2655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BB8E3E3-C10F-960C-A4DC-1F043756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756" y="4368925"/>
            <a:ext cx="2916685" cy="2055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F1A59-B2B4-7731-3952-F9B0A521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23" y="4387172"/>
            <a:ext cx="3055218" cy="2036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B2C7AA-CE84-680D-DF2C-412D60D13219}"/>
              </a:ext>
            </a:extLst>
          </p:cNvPr>
          <p:cNvSpPr txBox="1"/>
          <p:nvPr/>
        </p:nvSpPr>
        <p:spPr>
          <a:xfrm>
            <a:off x="5220579" y="4579059"/>
            <a:ext cx="13529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Hausdorff distance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3A268D-B0EC-7EA7-59DF-80DF46553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91"/>
          <a:stretch/>
        </p:blipFill>
        <p:spPr>
          <a:xfrm>
            <a:off x="8478226" y="1930369"/>
            <a:ext cx="3055218" cy="1729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D5A3B-F5A0-88EC-FA02-1896987D94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91"/>
          <a:stretch/>
        </p:blipFill>
        <p:spPr>
          <a:xfrm rot="1839947">
            <a:off x="5214095" y="2331482"/>
            <a:ext cx="2285753" cy="1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FE2E2-15C3-01F0-4488-17EFA99F274A}"/>
                  </a:ext>
                </a:extLst>
              </p:cNvPr>
              <p:cNvSpPr txBox="1"/>
              <p:nvPr/>
            </p:nvSpPr>
            <p:spPr>
              <a:xfrm>
                <a:off x="6324220" y="2385358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FE2E2-15C3-01F0-4488-17EFA99F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20" y="2385358"/>
                <a:ext cx="4515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EBCA60-1DB5-92CA-D939-DA5FCB77B8F5}"/>
                  </a:ext>
                </a:extLst>
              </p:cNvPr>
              <p:cNvSpPr txBox="1"/>
              <p:nvPr/>
            </p:nvSpPr>
            <p:spPr>
              <a:xfrm>
                <a:off x="9723064" y="2046025"/>
                <a:ext cx="398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EBCA60-1DB5-92CA-D939-DA5FCB77B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064" y="2046025"/>
                <a:ext cx="3988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U-Turn 19">
            <a:extLst>
              <a:ext uri="{FF2B5EF4-FFF2-40B4-BE49-F238E27FC236}">
                <a16:creationId xmlns:a16="http://schemas.microsoft.com/office/drawing/2014/main" id="{AE519A83-3199-A848-61EE-D20847784505}"/>
              </a:ext>
            </a:extLst>
          </p:cNvPr>
          <p:cNvSpPr/>
          <p:nvPr/>
        </p:nvSpPr>
        <p:spPr>
          <a:xfrm>
            <a:off x="5897064" y="1543613"/>
            <a:ext cx="3395434" cy="44419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744224-70F5-79A1-6038-0BAC57BF042A}"/>
                  </a:ext>
                </a:extLst>
              </p:cNvPr>
              <p:cNvSpPr txBox="1"/>
              <p:nvPr/>
            </p:nvSpPr>
            <p:spPr>
              <a:xfrm>
                <a:off x="7367985" y="1670375"/>
                <a:ext cx="396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744224-70F5-79A1-6038-0BAC57BF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985" y="1670375"/>
                <a:ext cx="3969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313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CC9B-A7BB-BCFB-4EE9-D1CEF677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7664"/>
            <a:ext cx="9681707" cy="1153885"/>
          </a:xfrm>
        </p:spPr>
        <p:txBody>
          <a:bodyPr/>
          <a:lstStyle/>
          <a:p>
            <a:r>
              <a:rPr lang="en-US" dirty="0"/>
              <a:t>Baseline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81DD-FCED-791F-F182-9273981B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1249"/>
            <a:ext cx="6833348" cy="41153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of the art conventional methods (mutual information):</a:t>
            </a:r>
          </a:p>
          <a:p>
            <a:pPr marL="800100" lvl="1" indent="-342900"/>
            <a:r>
              <a:rPr lang="en-US" dirty="0"/>
              <a:t>ANTs</a:t>
            </a:r>
          </a:p>
          <a:p>
            <a:pPr marL="800100" lvl="1" indent="-342900"/>
            <a:r>
              <a:rPr lang="en-US" dirty="0"/>
              <a:t>Elastix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based methods: affine subnetworks </a:t>
            </a:r>
          </a:p>
          <a:p>
            <a:pPr marL="800100" lvl="1"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Convnet-Affine</a:t>
            </a:r>
          </a:p>
          <a:p>
            <a:pPr marL="800100" lvl="1" indent="-342900"/>
            <a:r>
              <a:rPr lang="en-US" dirty="0"/>
              <a:t>VTN-Affine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the same pyramid structure method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unsupervised and semi-supervised loss functions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5E748-04E1-E091-3ABF-0A5ACB74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2A4591-82DD-BE9A-C9D6-F3FA1699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841" y="1579573"/>
            <a:ext cx="3154953" cy="4435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F2FB1-3EB3-9983-74FB-9524EB24E3DE}"/>
              </a:ext>
            </a:extLst>
          </p:cNvPr>
          <p:cNvSpPr txBox="1"/>
          <p:nvPr/>
        </p:nvSpPr>
        <p:spPr>
          <a:xfrm>
            <a:off x="8681871" y="5596501"/>
            <a:ext cx="132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VTN-Affine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4D173-A530-F327-9114-2BF2E09E37B8}"/>
              </a:ext>
            </a:extLst>
          </p:cNvPr>
          <p:cNvSpPr txBox="1"/>
          <p:nvPr/>
        </p:nvSpPr>
        <p:spPr>
          <a:xfrm>
            <a:off x="9891833" y="5597522"/>
            <a:ext cx="1692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ConvNet-Affine</a:t>
            </a:r>
          </a:p>
        </p:txBody>
      </p:sp>
    </p:spTree>
    <p:extLst>
      <p:ext uri="{BB962C8B-B14F-4D97-AF65-F5344CB8AC3E}">
        <p14:creationId xmlns:p14="http://schemas.microsoft.com/office/powerpoint/2010/main" val="1451940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27F9D-8140-D836-17F7-56DF19F1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15" y="3130096"/>
            <a:ext cx="5079030" cy="15971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/>
              <a:t>to learning based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C2FViT is</a:t>
            </a:r>
            <a:r>
              <a:rPr lang="en-US" dirty="0"/>
              <a:t> better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Much better </a:t>
            </a:r>
            <a:r>
              <a:rPr lang="en-US" b="1" dirty="0"/>
              <a:t>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5B76B-8973-4B5C-9477-6F9A4586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BE171D-7C63-C121-373C-92950B26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4" y="1475164"/>
            <a:ext cx="12068071" cy="137056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F48424-94C3-99BF-7A4F-FBD4E139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2" y="414068"/>
            <a:ext cx="10974125" cy="924718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Results 1 (Without </a:t>
            </a:r>
            <a:r>
              <a:rPr lang="en-US" dirty="0" err="1"/>
              <a:t>CoM</a:t>
            </a:r>
            <a:r>
              <a:rPr lang="en-US" dirty="0"/>
              <a:t> initialization)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809660-CB94-610F-8B41-78188DA4D79E}"/>
                  </a:ext>
                </a:extLst>
              </p14:cNvPr>
              <p14:cNvContentPartPr/>
              <p14:nvPr/>
            </p14:nvContentPartPr>
            <p14:xfrm>
              <a:off x="2113509" y="2652257"/>
              <a:ext cx="560880" cy="21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809660-CB94-610F-8B41-78188DA4D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869" y="2544617"/>
                <a:ext cx="6685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3C7E03-4A5A-68A9-9113-A55BB3454D63}"/>
                  </a:ext>
                </a:extLst>
              </p14:cNvPr>
              <p14:cNvContentPartPr/>
              <p14:nvPr/>
            </p14:nvContentPartPr>
            <p14:xfrm>
              <a:off x="2857269" y="2640017"/>
              <a:ext cx="592920" cy="34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3C7E03-4A5A-68A9-9113-A55BB3454D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3629" y="2532017"/>
                <a:ext cx="7005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ADB8B0-D219-97B9-023F-267F66120316}"/>
                  </a:ext>
                </a:extLst>
              </p14:cNvPr>
              <p14:cNvContentPartPr/>
              <p14:nvPr/>
            </p14:nvContentPartPr>
            <p14:xfrm>
              <a:off x="3730989" y="2641457"/>
              <a:ext cx="586440" cy="55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ADB8B0-D219-97B9-023F-267F661203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7349" y="2533457"/>
                <a:ext cx="69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4B20BC7-8BBF-9A41-C194-8D1AD4A22056}"/>
                  </a:ext>
                </a:extLst>
              </p14:cNvPr>
              <p14:cNvContentPartPr/>
              <p14:nvPr/>
            </p14:nvContentPartPr>
            <p14:xfrm>
              <a:off x="4614789" y="2479817"/>
              <a:ext cx="64188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4B20BC7-8BBF-9A41-C194-8D1AD4A220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61149" y="2372177"/>
                <a:ext cx="749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F7CD07-42CE-D41A-CAF4-17A3EC8F8054}"/>
                  </a:ext>
                </a:extLst>
              </p14:cNvPr>
              <p14:cNvContentPartPr/>
              <p14:nvPr/>
            </p14:nvContentPartPr>
            <p14:xfrm>
              <a:off x="5456109" y="2620217"/>
              <a:ext cx="621360" cy="66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F7CD07-42CE-D41A-CAF4-17A3EC8F80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2109" y="2512217"/>
                <a:ext cx="729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3C4DA25-C79A-FC79-5E97-2078BF50BA05}"/>
                  </a:ext>
                </a:extLst>
              </p14:cNvPr>
              <p14:cNvContentPartPr/>
              <p14:nvPr/>
            </p14:nvContentPartPr>
            <p14:xfrm>
              <a:off x="6394269" y="2684657"/>
              <a:ext cx="428760" cy="3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3C4DA25-C79A-FC79-5E97-2078BF50BA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40629" y="2577017"/>
                <a:ext cx="536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5B2161F-AE64-6D75-5204-540123FBCE22}"/>
                  </a:ext>
                </a:extLst>
              </p14:cNvPr>
              <p14:cNvContentPartPr/>
              <p14:nvPr/>
            </p14:nvContentPartPr>
            <p14:xfrm>
              <a:off x="6311829" y="2717417"/>
              <a:ext cx="180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5B2161F-AE64-6D75-5204-540123FBCE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58189" y="2609417"/>
                <a:ext cx="12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087A47-285B-884D-0D26-760DF8AFCF5B}"/>
                  </a:ext>
                </a:extLst>
              </p14:cNvPr>
              <p14:cNvContentPartPr/>
              <p14:nvPr/>
            </p14:nvContentPartPr>
            <p14:xfrm>
              <a:off x="7105989" y="2674217"/>
              <a:ext cx="5389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087A47-285B-884D-0D26-760DF8AFCF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52349" y="2566217"/>
                <a:ext cx="646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640F88-EA2A-8F49-5DA6-436C588FEA92}"/>
                  </a:ext>
                </a:extLst>
              </p14:cNvPr>
              <p14:cNvContentPartPr/>
              <p14:nvPr/>
            </p14:nvContentPartPr>
            <p14:xfrm>
              <a:off x="7968549" y="2458577"/>
              <a:ext cx="525960" cy="4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640F88-EA2A-8F49-5DA6-436C588FEA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14549" y="2350577"/>
                <a:ext cx="633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C4B5C94-358F-02EA-362D-E125B44154ED}"/>
                  </a:ext>
                </a:extLst>
              </p14:cNvPr>
              <p14:cNvContentPartPr/>
              <p14:nvPr/>
            </p14:nvContentPartPr>
            <p14:xfrm>
              <a:off x="8842269" y="2688977"/>
              <a:ext cx="556560" cy="28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C4B5C94-358F-02EA-362D-E125B44154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88269" y="2580977"/>
                <a:ext cx="664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FB27DE-D1FB-0295-F5D2-3B71C7DA6351}"/>
                  </a:ext>
                </a:extLst>
              </p14:cNvPr>
              <p14:cNvContentPartPr/>
              <p14:nvPr/>
            </p14:nvContentPartPr>
            <p14:xfrm>
              <a:off x="9618429" y="2661257"/>
              <a:ext cx="621000" cy="23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FB27DE-D1FB-0295-F5D2-3B71C7DA63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64789" y="2553617"/>
                <a:ext cx="728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53ECC4-A07E-F1FC-3DA4-0A00D532BABC}"/>
                  </a:ext>
                </a:extLst>
              </p14:cNvPr>
              <p14:cNvContentPartPr/>
              <p14:nvPr/>
            </p14:nvContentPartPr>
            <p14:xfrm>
              <a:off x="10502229" y="2652617"/>
              <a:ext cx="512640" cy="34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53ECC4-A07E-F1FC-3DA4-0A00D532BA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8589" y="2544977"/>
                <a:ext cx="620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5CDFEA1-C076-3718-DB8D-6A16236A26BA}"/>
                  </a:ext>
                </a:extLst>
              </p14:cNvPr>
              <p14:cNvContentPartPr/>
              <p14:nvPr/>
            </p14:nvContentPartPr>
            <p14:xfrm>
              <a:off x="11311509" y="2446337"/>
              <a:ext cx="657000" cy="44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5CDFEA1-C076-3718-DB8D-6A16236A26B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57509" y="2338697"/>
                <a:ext cx="764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A40DF2-B453-C2AB-15AB-345094BD4795}"/>
                  </a:ext>
                </a:extLst>
              </p14:cNvPr>
              <p14:cNvContentPartPr/>
              <p14:nvPr/>
            </p14:nvContentPartPr>
            <p14:xfrm>
              <a:off x="261985" y="2648377"/>
              <a:ext cx="911160" cy="1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A40DF2-B453-C2AB-15AB-345094BD47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8345" y="2540377"/>
                <a:ext cx="101880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54C430F-A49C-B03B-69F8-54E69377ABBC}"/>
              </a:ext>
            </a:extLst>
          </p:cNvPr>
          <p:cNvSpPr/>
          <p:nvPr/>
        </p:nvSpPr>
        <p:spPr>
          <a:xfrm>
            <a:off x="8757309" y="1782939"/>
            <a:ext cx="2392674" cy="10627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4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27F9D-8140-D836-17F7-56DF19F1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12" y="3023746"/>
            <a:ext cx="10949696" cy="30219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to learning based and conventional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Unsupervised vs semi-supervised (better)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C2FViT</a:t>
            </a:r>
            <a:r>
              <a:rPr lang="en-US" dirty="0"/>
              <a:t> is much better than the other learning-based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in some parameters then conventional with semi-supervision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5B76B-8973-4B5C-9477-6F9A4586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F48424-94C3-99BF-7A4F-FBD4E139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2" y="414068"/>
            <a:ext cx="10974125" cy="924718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Results 2 (With </a:t>
            </a:r>
            <a:r>
              <a:rPr lang="en-US" dirty="0" err="1"/>
              <a:t>CoM</a:t>
            </a:r>
            <a:r>
              <a:rPr lang="en-US" dirty="0"/>
              <a:t> initialization)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482FF-75A2-842C-4556-9D96618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21"/>
            <a:ext cx="12192275" cy="2291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E4A7D6-D4AF-776E-0EA0-62420E431CF2}"/>
                  </a:ext>
                </a:extLst>
              </p14:cNvPr>
              <p14:cNvContentPartPr/>
              <p14:nvPr/>
            </p14:nvContentPartPr>
            <p14:xfrm>
              <a:off x="2336960" y="3638673"/>
              <a:ext cx="576000" cy="4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E4A7D6-D4AF-776E-0EA0-62420E431C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2960" y="3531033"/>
                <a:ext cx="6836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FDD260-DB16-CCF8-CA9F-668A1E15B218}"/>
                  </a:ext>
                </a:extLst>
              </p14:cNvPr>
              <p14:cNvContentPartPr/>
              <p14:nvPr/>
            </p14:nvContentPartPr>
            <p14:xfrm>
              <a:off x="3140120" y="3684033"/>
              <a:ext cx="59904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FDD260-DB16-CCF8-CA9F-668A1E15B2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6480" y="3576033"/>
                <a:ext cx="706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120306-A3FA-B173-44C2-C11316E6D5F4}"/>
                  </a:ext>
                </a:extLst>
              </p14:cNvPr>
              <p14:cNvContentPartPr/>
              <p14:nvPr/>
            </p14:nvContentPartPr>
            <p14:xfrm>
              <a:off x="3980720" y="3703833"/>
              <a:ext cx="5824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120306-A3FA-B173-44C2-C11316E6D5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6720" y="3595833"/>
                <a:ext cx="690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84C138-6E43-6589-ED69-3C4AB58F053B}"/>
                  </a:ext>
                </a:extLst>
              </p14:cNvPr>
              <p14:cNvContentPartPr/>
              <p14:nvPr/>
            </p14:nvContentPartPr>
            <p14:xfrm>
              <a:off x="4802600" y="3482073"/>
              <a:ext cx="670320" cy="37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84C138-6E43-6589-ED69-3C4AB58F05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8960" y="3374433"/>
                <a:ext cx="777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C40AB0-D2AF-12DE-43C6-BC9E4D4B8AD7}"/>
                  </a:ext>
                </a:extLst>
              </p14:cNvPr>
              <p14:cNvContentPartPr/>
              <p14:nvPr/>
            </p14:nvContentPartPr>
            <p14:xfrm>
              <a:off x="5717360" y="3685113"/>
              <a:ext cx="554400" cy="2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C40AB0-D2AF-12DE-43C6-BC9E4D4B8A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3360" y="3577113"/>
                <a:ext cx="66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CF63A1E-9639-D7C3-A8C8-8F7E99C32ACA}"/>
                  </a:ext>
                </a:extLst>
              </p14:cNvPr>
              <p14:cNvContentPartPr/>
              <p14:nvPr/>
            </p14:nvContentPartPr>
            <p14:xfrm>
              <a:off x="6520520" y="3712113"/>
              <a:ext cx="520200" cy="1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CF63A1E-9639-D7C3-A8C8-8F7E99C32A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66880" y="3604113"/>
                <a:ext cx="627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AF907-F3CD-2715-2AF8-6E5E331176D5}"/>
                  </a:ext>
                </a:extLst>
              </p14:cNvPr>
              <p14:cNvContentPartPr/>
              <p14:nvPr/>
            </p14:nvContentPartPr>
            <p14:xfrm>
              <a:off x="7296680" y="3674673"/>
              <a:ext cx="590400" cy="3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AF907-F3CD-2715-2AF8-6E5E331176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42680" y="3567033"/>
                <a:ext cx="6980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E464DD6-E360-272E-5B62-883149C6B7B5}"/>
                  </a:ext>
                </a:extLst>
              </p14:cNvPr>
              <p14:cNvContentPartPr/>
              <p14:nvPr/>
            </p14:nvContentPartPr>
            <p14:xfrm>
              <a:off x="8054120" y="3524553"/>
              <a:ext cx="743760" cy="31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E464DD6-E360-272E-5B62-883149C6B7B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00120" y="3416553"/>
                <a:ext cx="851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FF7E60-CF6B-DC07-1041-7F2F22032D43}"/>
                  </a:ext>
                </a:extLst>
              </p14:cNvPr>
              <p14:cNvContentPartPr/>
              <p14:nvPr/>
            </p14:nvContentPartPr>
            <p14:xfrm>
              <a:off x="8959160" y="2419713"/>
              <a:ext cx="661680" cy="4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FF7E60-CF6B-DC07-1041-7F2F22032D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05160" y="2311713"/>
                <a:ext cx="7693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314CEA3-3195-91B7-CC04-96859757ECDB}"/>
                  </a:ext>
                </a:extLst>
              </p14:cNvPr>
              <p14:cNvContentPartPr/>
              <p14:nvPr/>
            </p14:nvContentPartPr>
            <p14:xfrm>
              <a:off x="9763040" y="2429073"/>
              <a:ext cx="563400" cy="28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314CEA3-3195-91B7-CC04-96859757EC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09040" y="2321433"/>
                <a:ext cx="6710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DC7FD5-0FF8-0C40-BED5-5A2F41FF1CDF}"/>
                  </a:ext>
                </a:extLst>
              </p14:cNvPr>
              <p14:cNvContentPartPr/>
              <p14:nvPr/>
            </p14:nvContentPartPr>
            <p14:xfrm>
              <a:off x="10547840" y="3121353"/>
              <a:ext cx="570960" cy="19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DC7FD5-0FF8-0C40-BED5-5A2F41FF1CD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94200" y="3013353"/>
                <a:ext cx="678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7A286F8-4A57-FDDA-A4A5-E5086D68253E}"/>
                  </a:ext>
                </a:extLst>
              </p14:cNvPr>
              <p14:cNvContentPartPr/>
              <p14:nvPr/>
            </p14:nvContentPartPr>
            <p14:xfrm>
              <a:off x="11343549" y="2910737"/>
              <a:ext cx="701280" cy="33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7A286F8-4A57-FDDA-A4A5-E5086D68253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289549" y="2803097"/>
                <a:ext cx="8089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5EA03D-4BF3-CC33-56AB-AEF51546F20A}"/>
                  </a:ext>
                </a:extLst>
              </p14:cNvPr>
              <p14:cNvContentPartPr/>
              <p14:nvPr/>
            </p14:nvContentPartPr>
            <p14:xfrm>
              <a:off x="11332749" y="3471977"/>
              <a:ext cx="74268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5EA03D-4BF3-CC33-56AB-AEF51546F2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79109" y="3363977"/>
                <a:ext cx="850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D56EA8-B022-B1EA-CF7D-356B70A203B9}"/>
                  </a:ext>
                </a:extLst>
              </p14:cNvPr>
              <p14:cNvContentPartPr/>
              <p14:nvPr/>
            </p14:nvContentPartPr>
            <p14:xfrm>
              <a:off x="448465" y="3114217"/>
              <a:ext cx="853560" cy="4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D56EA8-B022-B1EA-CF7D-356B70A203B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4465" y="3006217"/>
                <a:ext cx="961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F77338-64BF-5973-167C-D0C7F6F47010}"/>
                  </a:ext>
                </a:extLst>
              </p14:cNvPr>
              <p14:cNvContentPartPr/>
              <p14:nvPr/>
            </p14:nvContentPartPr>
            <p14:xfrm>
              <a:off x="267385" y="3647737"/>
              <a:ext cx="1072800" cy="27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F77338-64BF-5973-167C-D0C7F6F4701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3745" y="3539737"/>
                <a:ext cx="1180440" cy="243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F1ACAC6-0893-8FFD-21D6-490097F2C8FF}"/>
              </a:ext>
            </a:extLst>
          </p:cNvPr>
          <p:cNvSpPr/>
          <p:nvPr/>
        </p:nvSpPr>
        <p:spPr>
          <a:xfrm>
            <a:off x="10458970" y="2677814"/>
            <a:ext cx="743760" cy="11483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39B3-325F-1D0F-6A15-DD33366F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" y="511436"/>
            <a:ext cx="3565524" cy="118335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Results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5C33C-1DDD-6DA9-BE35-E4EF36A0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290456"/>
            <a:ext cx="7345363" cy="4278674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14924-8F40-17C9-6AD5-1DEB017D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033A97-719A-A2FF-FCF7-9F8B48929C33}"/>
                  </a:ext>
                </a:extLst>
              </p14:cNvPr>
              <p14:cNvContentPartPr/>
              <p14:nvPr/>
            </p14:nvContentPartPr>
            <p14:xfrm>
              <a:off x="6487105" y="1371097"/>
              <a:ext cx="298440" cy="9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033A97-719A-A2FF-FCF7-9F8B48929C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105" y="1263097"/>
                <a:ext cx="406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E2351B-4433-B8F0-5AA5-5ECC7704D72F}"/>
                  </a:ext>
                </a:extLst>
              </p14:cNvPr>
              <p14:cNvContentPartPr/>
              <p14:nvPr/>
            </p14:nvContentPartPr>
            <p14:xfrm>
              <a:off x="4934425" y="1423297"/>
              <a:ext cx="4399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E2351B-4433-B8F0-5AA5-5ECC7704D7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0425" y="1315297"/>
                <a:ext cx="54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3757367-DFAA-03B6-C13E-9FB6644524D3}"/>
                  </a:ext>
                </a:extLst>
              </p14:cNvPr>
              <p14:cNvContentPartPr/>
              <p14:nvPr/>
            </p14:nvContentPartPr>
            <p14:xfrm>
              <a:off x="6383425" y="94017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3757367-DFAA-03B6-C13E-9FB6644524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0785" y="877537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FDB599A0-29F7-C32A-83A0-1FC4D42E3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073" y="391313"/>
            <a:ext cx="713923" cy="8373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310B33-1D85-DDB2-E872-512B2A248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6378" y="352272"/>
            <a:ext cx="946979" cy="844508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E9CBA6B-FCBC-715D-9218-224FE59AD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15" y="2546506"/>
            <a:ext cx="2992891" cy="2180769"/>
          </a:xfrm>
        </p:spPr>
        <p:txBody>
          <a:bodyPr/>
          <a:lstStyle/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/>
              <a:t>to other learning-based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814F0A-A625-2E10-D37D-8A29B6545A99}"/>
              </a:ext>
            </a:extLst>
          </p:cNvPr>
          <p:cNvSpPr/>
          <p:nvPr/>
        </p:nvSpPr>
        <p:spPr>
          <a:xfrm>
            <a:off x="10169578" y="1298590"/>
            <a:ext cx="1400440" cy="426895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31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2653-0CF4-BAF4-28B4-04FA3D73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78605"/>
            <a:ext cx="3565524" cy="95035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DEBE-A50B-4E25-E19B-83DB53B7B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32" y="1721240"/>
            <a:ext cx="8090604" cy="37479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Coarse-to-Fine Vision Transformer for 3D affine medical image registration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Leverages the global connectivity of the self attention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 locality using convolution layers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Achieves superior registration performance over the existing CNN-based methods, and conventional methods (in some cases)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Preserves the runtime of a learning-based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AB3B9-34A0-6B0F-E320-44DADB95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41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92" y="4019908"/>
            <a:ext cx="4792633" cy="192288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Deformable Registration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149306"/>
            <a:ext cx="6221412" cy="192288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C531A6-D308-41B6-9FAD-E9330969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08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43" y="434359"/>
            <a:ext cx="4792633" cy="1198044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Deformable registration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9167" y="2085614"/>
            <a:ext cx="5080509" cy="2791185"/>
          </a:xfrm>
          <a:noFill/>
        </p:spPr>
        <p:txBody>
          <a:bodyPr>
            <a:normAutofit lnSpcReduction="10000"/>
          </a:bodyPr>
          <a:lstStyle/>
          <a:p>
            <a:r>
              <a:rPr lang="en-GB" sz="2600" dirty="0"/>
              <a:t>Necessary for matching soft tissue organs and for cross-patient comparisons ( tumor growth, heart beating etc.)</a:t>
            </a:r>
          </a:p>
          <a:p>
            <a:r>
              <a:rPr lang="en-GB" sz="2600" dirty="0"/>
              <a:t>Much more difficult than affine registration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3C3E05-CF3D-EAF8-02CA-B9A9E1C0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82" y="3106499"/>
            <a:ext cx="6096000" cy="31083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11465D-C0F5-685E-B1B7-742023BB8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182" y="520993"/>
            <a:ext cx="6096000" cy="25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7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49F8-6CE8-579C-696D-1C4E00C7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-495300"/>
            <a:ext cx="12736512" cy="280877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Why Deformable Registration Is A Difficult Problem 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FD74-5A6E-108E-17A3-5961D30F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99335"/>
            <a:ext cx="4564626" cy="41014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US" sz="2400" dirty="0"/>
              <a:t>Large number of parameters to learn (can be ten of thousands)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Need to impose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 is not unique – deepened on the complexity of the desired transformation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EF730-FE27-429A-04F4-83E1F475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FF6BDC-10A4-D538-B186-B8FBC055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531" y="4785230"/>
            <a:ext cx="3826385" cy="1683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0EC1E-4786-9EB3-4B9F-2ED286369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531" y="1363869"/>
            <a:ext cx="6382606" cy="1683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4CECA7-7E82-D0B3-7155-D103CD04C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31" y="3111742"/>
            <a:ext cx="3201479" cy="16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7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2A1B1-9076-F0A3-BE3E-52DC4E30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5BAD1-123F-A9AD-1814-CF12FE1B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28" y="1911634"/>
            <a:ext cx="10315391" cy="25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7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7921"/>
            <a:ext cx="3565524" cy="950359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60751"/>
            <a:ext cx="6513966" cy="3415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Fusion of data from several sources</a:t>
            </a:r>
            <a:endParaRPr lang="he-I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Track relative position of instruments and anatomy during surgery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Compare “before” and “during” surgical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Following growth rate of a tumor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6E0A-888D-E9F4-F508-AF16E0FC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70" y="408257"/>
            <a:ext cx="3330183" cy="26400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B5F71A-71BF-8F8D-04EC-91886462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996" y="3779245"/>
            <a:ext cx="3521734" cy="27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82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60C2-A127-4326-405C-BC959BFD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 registration function instead of pairwise optimization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688D6-B56C-CAF3-37CC-B8373A97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E72D38EA-7141-A0D5-A8B7-CAA7DE445D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0208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E75E-729D-1620-4798-7B1B5364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84673"/>
            <a:ext cx="3263755" cy="1123512"/>
          </a:xfrm>
        </p:spPr>
        <p:txBody>
          <a:bodyPr/>
          <a:lstStyle/>
          <a:p>
            <a:r>
              <a:rPr lang="en-US" dirty="0"/>
              <a:t>The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440B8-D652-808F-A9DE-17EC2B16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297745"/>
            <a:ext cx="6005212" cy="27918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118A3-1056-6A7D-3E5A-112D940F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BDECE-4F3B-83CA-9B83-8EAF0658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6DC47-D85B-09A9-B0E0-CE67892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D4509-36ED-C643-64D1-C6C5C900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1" y="1504753"/>
            <a:ext cx="11313176" cy="51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99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1569-763B-4ACA-83D6-61428BEB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65065"/>
            <a:ext cx="9187497" cy="980652"/>
          </a:xfrm>
        </p:spPr>
        <p:txBody>
          <a:bodyPr/>
          <a:lstStyle/>
          <a:p>
            <a:r>
              <a:rPr lang="en-US" dirty="0"/>
              <a:t>Set Up</a:t>
            </a:r>
            <a:endParaRPr lang="en-I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C0F57-83E8-F468-F132-99DC8E68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A830125-8843-263A-030C-9A746D60AF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284" y="2197888"/>
                <a:ext cx="5331961" cy="3618767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researchers took two images,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as the fixed images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as the moving 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Before the deformable process begins,  they did affine transformation on the two images  too place them in the same location.  (to simplify the process)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A830125-8843-263A-030C-9A746D60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84" y="2197888"/>
                <a:ext cx="5331961" cy="3618767"/>
              </a:xfrm>
              <a:prstGeom prst="rect">
                <a:avLst/>
              </a:prstGeom>
              <a:blipFill>
                <a:blip r:embed="rId3"/>
                <a:stretch>
                  <a:fillRect l="-3200" t="-2361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C2C1C1E-88F4-CFD4-C870-B4971FD61FD4}"/>
              </a:ext>
            </a:extLst>
          </p:cNvPr>
          <p:cNvSpPr txBox="1"/>
          <p:nvPr/>
        </p:nvSpPr>
        <p:spPr>
          <a:xfrm>
            <a:off x="6456168" y="1129890"/>
            <a:ext cx="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793A6-6942-45F2-446B-1D0FA6B40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21" y="2343087"/>
            <a:ext cx="6346790" cy="26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51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043D-5AC8-DECE-969D-5DC0ED9E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network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741EE1-05ED-FF20-4CA2-BD4B0E8E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19750"/>
            <a:ext cx="8686880" cy="353990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9EFF0-2476-B598-C691-355E831C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39ACB-F286-8C57-0459-FA75E1CA42B4}"/>
              </a:ext>
            </a:extLst>
          </p:cNvPr>
          <p:cNvSpPr txBox="1"/>
          <p:nvPr/>
        </p:nvSpPr>
        <p:spPr>
          <a:xfrm>
            <a:off x="1104900" y="5445244"/>
            <a:ext cx="8843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The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Unet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Architecture working well in medical data due to the connections between the encoder and the decoder (skip connections).    </a:t>
            </a:r>
            <a:endParaRPr lang="en-IL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75DD-72D4-1B25-DE08-AD1183B7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40" y="133702"/>
            <a:ext cx="3302000" cy="1315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0DF694-AA30-2571-7817-54931257A3A6}"/>
                  </a:ext>
                </a:extLst>
              </p14:cNvPr>
              <p14:cNvContentPartPr/>
              <p14:nvPr/>
            </p14:nvContentPartPr>
            <p14:xfrm>
              <a:off x="9559920" y="433680"/>
              <a:ext cx="519480" cy="56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0DF694-AA30-2571-7817-54931257A3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6280" y="326040"/>
                <a:ext cx="627120" cy="7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874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F3C0-06E9-FFA5-6329-81AC90E3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45" y="515780"/>
            <a:ext cx="7765001" cy="861236"/>
          </a:xfrm>
        </p:spPr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18CC-6739-C07B-7D2F-BD95D291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1" y="2133617"/>
            <a:ext cx="4882912" cy="4208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Optical flow is the pattern of apparent motion of objects, surfaces, and edges in a visual scene.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Conventual methods use Taylor Series approximations to solve this problem. (</a:t>
            </a:r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>
                <a:solidFill>
                  <a:srgbClr val="161B3D"/>
                </a:solidFill>
                <a:latin typeface="Noto Sans" panose="020B0502040504020204" pitchFamily="34" charset="0"/>
              </a:rPr>
              <a:t> </a:t>
            </a:r>
            <a:r>
              <a:rPr lang="en-US" dirty="0"/>
              <a:t>for example)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recent years we use CNN to learn the optical flow of two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method is very effected by noise so we need to add </a:t>
            </a:r>
            <a:r>
              <a:rPr lang="en-GB" sz="2000" dirty="0">
                <a:solidFill>
                  <a:schemeClr val="tx1">
                    <a:alpha val="60000"/>
                  </a:schemeClr>
                </a:solidFill>
              </a:rPr>
              <a:t>regularization</a:t>
            </a:r>
            <a:r>
              <a:rPr lang="en-GB" dirty="0"/>
              <a:t> term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ACD0C-403A-6CEC-FCFC-56EABC86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7BCD2C-FCEA-6448-0F00-95C8AB3F9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Assuming the movement to be small, the image constraint at   </a:t>
            </a:r>
            <a:r>
              <a:rPr kumimoji="0" lang="en-IL" altLang="en-IL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(x,y,t)">
            <a:extLst>
              <a:ext uri="{FF2B5EF4-FFF2-40B4-BE49-F238E27FC236}">
                <a16:creationId xmlns:a16="http://schemas.microsoft.com/office/drawing/2014/main" id="{61D6921A-4E16-1727-6B78-0939BCDFA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77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A1ADC42-B800-CCC2-FE8E-7B07CD02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9960"/>
            <a:ext cx="45397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9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4" descr="I(x,y,t)">
            <a:extLst>
              <a:ext uri="{FF2B5EF4-FFF2-40B4-BE49-F238E27FC236}">
                <a16:creationId xmlns:a16="http://schemas.microsoft.com/office/drawing/2014/main" id="{013FBC39-9933-A622-5515-A9A70659BF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01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ED5426-F845-FA95-0614-6DA4D592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3854364"/>
            <a:ext cx="5129456" cy="2652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0EC30-CA3E-6F82-5495-492FC3CEA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589970"/>
            <a:ext cx="5129456" cy="2025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4915D1-1F05-526A-7094-BBE46FA3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440" y="133702"/>
            <a:ext cx="3302000" cy="1315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B0472A-8215-33C5-93DD-74197E62B0AE}"/>
                  </a:ext>
                </a:extLst>
              </p14:cNvPr>
              <p14:cNvContentPartPr/>
              <p14:nvPr/>
            </p14:nvContentPartPr>
            <p14:xfrm>
              <a:off x="10158240" y="516120"/>
              <a:ext cx="583920" cy="60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B0472A-8215-33C5-93DD-74197E62B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4240" y="408120"/>
                <a:ext cx="691560" cy="8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68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3440-F672-4B57-E888-755FAF476A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0863" y="549276"/>
                <a:ext cx="10679111" cy="965200"/>
              </a:xfrm>
            </p:spPr>
            <p:txBody>
              <a:bodyPr/>
              <a:lstStyle/>
              <a:p>
                <a:r>
                  <a:rPr lang="en-US" dirty="0"/>
                  <a:t>Registration Field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3440-F672-4B57-E888-755FAF476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0863" y="549276"/>
                <a:ext cx="10679111" cy="965200"/>
              </a:xfrm>
              <a:blipFill>
                <a:blip r:embed="rId2"/>
                <a:stretch>
                  <a:fillRect l="-3425" b="-39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F727F-41F8-3992-2E39-A4953284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F2DCA4-4195-8F07-20A1-234B450FC536}"/>
                  </a:ext>
                </a:extLst>
              </p:cNvPr>
              <p:cNvSpPr txBox="1"/>
              <p:nvPr/>
            </p:nvSpPr>
            <p:spPr>
              <a:xfrm>
                <a:off x="503238" y="2321337"/>
                <a:ext cx="611505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Registration field is the </a:t>
                </a: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mapping of coordinates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>
                    <a:solidFill>
                      <a:schemeClr val="tx1">
                        <a:lumMod val="65000"/>
                      </a:schemeClr>
                    </a:solidFill>
                  </a:rPr>
                  <a:t> (</a:t>
                </a: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like optical flow)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id</m:t>
                    </m:r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is the displacement field between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sz="24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the final goal is  to </a:t>
                </a:r>
                <a:r>
                  <a:rPr lang="en-GB" sz="2400" dirty="0">
                    <a:solidFill>
                      <a:prstClr val="white">
                        <a:alpha val="60000"/>
                      </a:prstClr>
                    </a:solidFill>
                  </a:rPr>
                  <a:t>achieve</a:t>
                </a: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 s.t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To encourage smooth 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registration field</a:t>
                </a: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 the researchers used regularization parameter in the</a:t>
                </a:r>
                <a:r>
                  <a:rPr lang="en-GB" sz="2400" b="1" dirty="0">
                    <a:solidFill>
                      <a:schemeClr val="tx1">
                        <a:alpha val="60000"/>
                      </a:schemeClr>
                    </a:solidFill>
                  </a:rPr>
                  <a:t> loss function.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F2DCA4-4195-8F07-20A1-234B450F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8" y="2321337"/>
                <a:ext cx="6115050" cy="3046988"/>
              </a:xfrm>
              <a:prstGeom prst="rect">
                <a:avLst/>
              </a:prstGeom>
              <a:blipFill>
                <a:blip r:embed="rId3"/>
                <a:stretch>
                  <a:fillRect l="-1396" t="-1600" r="-1994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FC4EF64-7878-6149-9402-2EB9F3E4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924" y="2786586"/>
            <a:ext cx="2751990" cy="35221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C4F09D-9ACB-84BF-FA66-3A1D48386441}"/>
                  </a:ext>
                </a:extLst>
              </p14:cNvPr>
              <p14:cNvContentPartPr/>
              <p14:nvPr/>
            </p14:nvContentPartPr>
            <p14:xfrm>
              <a:off x="7480155" y="2799345"/>
              <a:ext cx="2836080" cy="346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C4F09D-9ACB-84BF-FA66-3A1D483864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515" y="2691345"/>
                <a:ext cx="2943720" cy="36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DE3744-8960-8C44-A4AA-0E3FBAD7CCC6}"/>
                  </a:ext>
                </a:extLst>
              </p14:cNvPr>
              <p14:cNvContentPartPr/>
              <p14:nvPr/>
            </p14:nvContentPartPr>
            <p14:xfrm>
              <a:off x="7562235" y="4724265"/>
              <a:ext cx="95760" cy="149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DE3744-8960-8C44-A4AA-0E3FBAD7CC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8595" y="4616265"/>
                <a:ext cx="203400" cy="17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B1570C9-A0D5-5CE2-F7AD-C7FCB7835321}"/>
                  </a:ext>
                </a:extLst>
              </p14:cNvPr>
              <p14:cNvContentPartPr/>
              <p14:nvPr/>
            </p14:nvContentPartPr>
            <p14:xfrm>
              <a:off x="9899355" y="2755065"/>
              <a:ext cx="398880" cy="3417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B1570C9-A0D5-5CE2-F7AD-C7FCB78353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55" y="2647425"/>
                <a:ext cx="506520" cy="36327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9D04BEE-7224-3DD3-619C-492C3414E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7440" y="133702"/>
            <a:ext cx="3302000" cy="1315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279B2A-0BC8-2A6A-52A4-153650D34BCA}"/>
                  </a:ext>
                </a:extLst>
              </p14:cNvPr>
              <p14:cNvContentPartPr/>
              <p14:nvPr/>
            </p14:nvContentPartPr>
            <p14:xfrm>
              <a:off x="10158240" y="516120"/>
              <a:ext cx="583920" cy="60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279B2A-0BC8-2A6A-52A4-153650D34B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04240" y="408120"/>
                <a:ext cx="691560" cy="8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173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1268-BAAC-EF47-FF75-0405D429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9633996" cy="604354"/>
          </a:xfrm>
        </p:spPr>
        <p:txBody>
          <a:bodyPr/>
          <a:lstStyle/>
          <a:p>
            <a:r>
              <a:rPr lang="en-US" dirty="0"/>
              <a:t>Loss Functions  </a:t>
            </a:r>
            <a:r>
              <a:rPr lang="en-US" sz="1000" dirty="0"/>
              <a:t>(or- sorry about the math)</a:t>
            </a:r>
            <a:endParaRPr lang="en-IL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BF806-4413-10C0-8AFC-B6A41EBA1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849" y="1425215"/>
                <a:ext cx="5188455" cy="93165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loss function have two parts: </a:t>
                </a:r>
              </a:p>
              <a:p>
                <a:pPr marL="800100" lvl="1" indent="-342900"/>
                <a:r>
                  <a:rPr lang="en-US" sz="1800" dirty="0"/>
                  <a:t>the similarity</a:t>
                </a:r>
                <a:r>
                  <a:rPr lang="en-US" sz="1800" b="1" dirty="0"/>
                  <a:t> </a:t>
                </a:r>
                <a:r>
                  <a:rPr lang="en-US" sz="1800" dirty="0"/>
                  <a:t>between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i="1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80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800100" lvl="1" indent="-342900"/>
                <a:r>
                  <a:rPr lang="en-GB" sz="1800" dirty="0"/>
                  <a:t>regularization</a:t>
                </a:r>
                <a:r>
                  <a:rPr lang="en-US" sz="1800" dirty="0"/>
                  <a:t> part for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BF806-4413-10C0-8AFC-B6A41EBA1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49" y="1425215"/>
                <a:ext cx="5188455" cy="931656"/>
              </a:xfrm>
              <a:blipFill>
                <a:blip r:embed="rId3"/>
                <a:stretch>
                  <a:fillRect l="-2820" t="-7843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6D69F-73D4-536B-0530-06558A2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F9698-0D86-0791-0E14-D25853D1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80" y="1297336"/>
            <a:ext cx="5512881" cy="5721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06AB7-7603-44FC-330C-B7E722C9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680" y="3031510"/>
            <a:ext cx="5835873" cy="794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EFD1E-D1F5-D7FF-0BAB-E836C3DC14BF}"/>
                  </a:ext>
                </a:extLst>
              </p:cNvPr>
              <p:cNvSpPr txBox="1"/>
              <p:nvPr/>
            </p:nvSpPr>
            <p:spPr>
              <a:xfrm>
                <a:off x="104773" y="2978605"/>
                <a:ext cx="57393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65000"/>
                      </a:schemeClr>
                    </a:solidFill>
                  </a:rPr>
                  <a:t>In the study they use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sz="200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65000"/>
                      </a:schemeClr>
                    </a:solidFill>
                  </a:rPr>
                  <a:t>MSE works well when f and m have </a:t>
                </a:r>
                <a:r>
                  <a:rPr lang="en-US" sz="2000" b="1" dirty="0">
                    <a:solidFill>
                      <a:schemeClr val="tx1">
                        <a:lumMod val="65000"/>
                      </a:schemeClr>
                    </a:solidFill>
                  </a:rPr>
                  <a:t>similar</a:t>
                </a:r>
                <a:r>
                  <a:rPr lang="en-US" sz="2000" dirty="0">
                    <a:solidFill>
                      <a:schemeClr val="tx1">
                        <a:lumMod val="65000"/>
                      </a:schemeClr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>
                        <a:lumMod val="65000"/>
                      </a:schemeClr>
                    </a:solidFill>
                  </a:rPr>
                  <a:t>intensity distribution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EFD1E-D1F5-D7FF-0BAB-E836C3DC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3" y="2978605"/>
                <a:ext cx="5739321" cy="1015663"/>
              </a:xfrm>
              <a:prstGeom prst="rect">
                <a:avLst/>
              </a:prstGeom>
              <a:blipFill>
                <a:blip r:embed="rId6"/>
                <a:stretch>
                  <a:fillRect l="-955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EE939-BD7E-3C43-41D1-0C400D261A2A}"/>
                  </a:ext>
                </a:extLst>
              </p:cNvPr>
              <p:cNvSpPr txBox="1"/>
              <p:nvPr/>
            </p:nvSpPr>
            <p:spPr>
              <a:xfrm>
                <a:off x="-342068" y="4361983"/>
                <a:ext cx="583587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They also try to use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sz="200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CC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  <m:r>
                          <a:rPr lang="en-US" sz="200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tx1">
                        <a:lumMod val="65000"/>
                      </a:schemeClr>
                    </a:solidFill>
                  </a:rPr>
                  <a:t>       as the similarity loss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>
                        <a:alpha val="60000"/>
                      </a:schemeClr>
                    </a:solidFill>
                  </a:rPr>
                  <a:t>more robust to intensity.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EE939-BD7E-3C43-41D1-0C400D26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2068" y="4361983"/>
                <a:ext cx="5835873" cy="1015663"/>
              </a:xfrm>
              <a:prstGeom prst="rect">
                <a:avLst/>
              </a:prstGeom>
              <a:blipFill>
                <a:blip r:embed="rId7"/>
                <a:stretch>
                  <a:fillRect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B43E0C-8FF7-CD2C-4974-4C805F91F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679" y="4458003"/>
            <a:ext cx="5835873" cy="1989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0BF7FE-56DD-36C6-099F-B022E41D5B4F}"/>
                  </a:ext>
                </a:extLst>
              </p14:cNvPr>
              <p14:cNvContentPartPr/>
              <p14:nvPr/>
            </p14:nvContentPartPr>
            <p14:xfrm>
              <a:off x="7844381" y="1335846"/>
              <a:ext cx="1594800" cy="41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0BF7FE-56DD-36C6-099F-B022E41D5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90381" y="1228206"/>
                <a:ext cx="170244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84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1268-BAAC-EF47-FF75-0405D429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9633996" cy="604354"/>
          </a:xfrm>
        </p:spPr>
        <p:txBody>
          <a:bodyPr/>
          <a:lstStyle/>
          <a:p>
            <a:r>
              <a:rPr lang="en-US" dirty="0"/>
              <a:t>Loss Functions  </a:t>
            </a:r>
            <a:r>
              <a:rPr lang="en-US" sz="1000" dirty="0"/>
              <a:t>(or- sorry about the math)</a:t>
            </a:r>
            <a:endParaRPr lang="en-IL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6D69F-73D4-536B-0530-06558A2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8AB7DF-E107-7895-CDF2-663704987755}"/>
                  </a:ext>
                </a:extLst>
              </p:cNvPr>
              <p:cNvSpPr txBox="1"/>
              <p:nvPr/>
            </p:nvSpPr>
            <p:spPr>
              <a:xfrm>
                <a:off x="84301" y="1640044"/>
                <a:ext cx="6903640" cy="426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As we mention earlier, the biggest disadvantage</a:t>
                </a:r>
                <a:r>
                  <a:rPr lang="he-IL" sz="24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of optical flow (or in our case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) is it a very sensitive to noise.</a:t>
                </a:r>
              </a:p>
              <a:p>
                <a:endParaRPr lang="en-US" sz="24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To overcome this problem, we need to add </a:t>
                </a: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regularization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term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𝒖𝒔</m:t>
                        </m:r>
                        <m:r>
                          <a:rPr lang="en-US" sz="2400" b="1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to obtain less noise sensitive (smooth) images. </a:t>
                </a:r>
              </a:p>
              <a:p>
                <a:endParaRPr lang="en-US" sz="24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The </a:t>
                </a:r>
                <a:r>
                  <a:rPr lang="en-GB" sz="2400" dirty="0">
                    <a:solidFill>
                      <a:schemeClr val="tx1">
                        <a:alpha val="60000"/>
                      </a:schemeClr>
                    </a:solidFill>
                  </a:rPr>
                  <a:t>method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encourages smoothness, by minimizing the gradients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,  are the neighbors of </a:t>
                </a:r>
                <a:r>
                  <a:rPr lang="en-US" sz="2400" b="1" dirty="0">
                    <a:solidFill>
                      <a:schemeClr val="tx1">
                        <a:alpha val="60000"/>
                      </a:schemeClr>
                    </a:solidFill>
                  </a:rPr>
                  <a:t>p 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(p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) are close to p value.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8AB7DF-E107-7895-CDF2-6637049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1" y="1640044"/>
                <a:ext cx="6903640" cy="4266745"/>
              </a:xfrm>
              <a:prstGeom prst="rect">
                <a:avLst/>
              </a:prstGeom>
              <a:blipFill>
                <a:blip r:embed="rId3"/>
                <a:stretch>
                  <a:fillRect l="-1237" t="-1143" r="-22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4635822-E2C1-DF03-D680-05EF06E5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567" y="2163823"/>
            <a:ext cx="4532412" cy="120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3142D-C631-3D54-0836-4D3789E0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458" y="675133"/>
            <a:ext cx="4712803" cy="4891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BECB1B-CA73-258F-47E3-C3B9E2407D1A}"/>
                  </a:ext>
                </a:extLst>
              </p14:cNvPr>
              <p14:cNvContentPartPr/>
              <p14:nvPr/>
            </p14:nvContentPartPr>
            <p14:xfrm>
              <a:off x="10644348" y="757580"/>
              <a:ext cx="1091160" cy="340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BECB1B-CA73-258F-47E3-C3B9E2407D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0348" y="649940"/>
                <a:ext cx="11988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7C5726-3A6F-2671-E439-FB057111EBB0}"/>
                  </a:ext>
                </a:extLst>
              </p:cNvPr>
              <p:cNvSpPr txBox="1"/>
              <p:nvPr/>
            </p:nvSpPr>
            <p:spPr>
              <a:xfrm>
                <a:off x="7938436" y="3429882"/>
                <a:ext cx="35998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id</m:t>
                    </m:r>
                    <m:r>
                      <a:rPr lang="en-US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dirty="0">
                    <a:solidFill>
                      <a:schemeClr val="tx1">
                        <a:alpha val="6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alpha val="60000"/>
                      </a:schemeClr>
                    </a:solidFill>
                  </a:rPr>
                  <a:t>when u is the displacement field between f and m</a:t>
                </a:r>
                <a:endParaRPr lang="en-IL" dirty="0">
                  <a:solidFill>
                    <a:schemeClr val="tx1">
                      <a:alpha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7C5726-3A6F-2671-E439-FB057111E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36" y="3429882"/>
                <a:ext cx="3599848" cy="646331"/>
              </a:xfrm>
              <a:prstGeom prst="rect">
                <a:avLst/>
              </a:prstGeom>
              <a:blipFill>
                <a:blip r:embed="rId8"/>
                <a:stretch>
                  <a:fillRect l="-1354" t="-5660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775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E75E-729D-1620-4798-7B1B5364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94643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Segmentations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440B8-D652-808F-A9DE-17EC2B16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4300" indent="0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8FA64-A3D7-0581-4EA3-CBC6DDD5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716985"/>
            <a:ext cx="7090237" cy="5424030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6DC47-D85B-09A9-B0E0-CE67892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B49FB3-A4CD-C515-6496-3DCD7F2062A5}"/>
                  </a:ext>
                </a:extLst>
              </p14:cNvPr>
              <p14:cNvContentPartPr/>
              <p14:nvPr/>
            </p14:nvContentPartPr>
            <p14:xfrm>
              <a:off x="4980186" y="3587653"/>
              <a:ext cx="6450480" cy="260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B49FB3-A4CD-C515-6496-3DCD7F2062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6186" y="3480013"/>
                <a:ext cx="6558120" cy="28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DC8F36-5695-CA7B-0A13-F7BA336902B1}"/>
                  </a:ext>
                </a:extLst>
              </p14:cNvPr>
              <p14:cNvContentPartPr/>
              <p14:nvPr/>
            </p14:nvContentPartPr>
            <p14:xfrm>
              <a:off x="4901346" y="3608533"/>
              <a:ext cx="4622760" cy="2481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DC8F36-5695-CA7B-0A13-F7BA336902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7346" y="3500533"/>
                <a:ext cx="4730400" cy="26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828C6F-F2D9-FED5-D8CE-F0FC7BE79C04}"/>
                  </a:ext>
                </a:extLst>
              </p14:cNvPr>
              <p14:cNvContentPartPr/>
              <p14:nvPr/>
            </p14:nvContentPartPr>
            <p14:xfrm>
              <a:off x="9381906" y="3598813"/>
              <a:ext cx="2243880" cy="2502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828C6F-F2D9-FED5-D8CE-F0FC7BE79C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7906" y="3491173"/>
                <a:ext cx="2351520" cy="27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27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1268-BAAC-EF47-FF75-0405D429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9857732" cy="604354"/>
          </a:xfrm>
        </p:spPr>
        <p:txBody>
          <a:bodyPr/>
          <a:lstStyle/>
          <a:p>
            <a:r>
              <a:rPr lang="en-US" dirty="0"/>
              <a:t>Segmentations Loss Functions </a:t>
            </a:r>
            <a:r>
              <a:rPr lang="en-US" sz="1000" dirty="0"/>
              <a:t>(or - sorry about the math 2)</a:t>
            </a:r>
            <a:endParaRPr lang="en-IL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6D69F-73D4-536B-0530-06558A2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8AB7DF-E107-7895-CDF2-663704987755}"/>
                  </a:ext>
                </a:extLst>
              </p:cNvPr>
              <p:cNvSpPr txBox="1"/>
              <p:nvPr/>
            </p:nvSpPr>
            <p:spPr>
              <a:xfrm>
                <a:off x="84300" y="1640044"/>
                <a:ext cx="7029564" cy="362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In this method the researchers use Dice as part of the loss function </a:t>
                </a:r>
                <a:r>
                  <a:rPr lang="en-US" sz="2400" dirty="0">
                    <a:solidFill>
                      <a:srgbClr val="FF0000">
                        <a:alpha val="60000"/>
                      </a:srgbClr>
                    </a:solidFill>
                  </a:rPr>
                  <a:t>*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were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 is different segmentation part (color) from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en-US" sz="24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The Full loss function for the segmentations method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tx1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𝒔𝒊𝒎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tx1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FF0000">
                              <a:alpha val="6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𝒔𝒎𝒐𝒐𝒕𝒉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tx1"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accent2">
                              <a:lumMod val="60000"/>
                              <a:lumOff val="40000"/>
                              <a:alpha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>
                                  <a:alpha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>
                            <a:alpha val="6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>
                            <a:lumMod val="60000"/>
                            <a:lumOff val="40000"/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are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tx1">
                            <a:alpha val="60000"/>
                          </a:schemeClr>
                        </a:solidFill>
                      </a:rPr>
                      <m:t>regularization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</a:rPr>
                  <a:t> parameters. </a:t>
                </a:r>
              </a:p>
              <a:p>
                <a:endParaRPr lang="en-US" sz="2400" dirty="0">
                  <a:solidFill>
                    <a:schemeClr val="tx1">
                      <a:alpha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8AB7DF-E107-7895-CDF2-6637049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0" y="1640044"/>
                <a:ext cx="7029564" cy="3629583"/>
              </a:xfrm>
              <a:prstGeom prst="rect">
                <a:avLst/>
              </a:prstGeom>
              <a:blipFill>
                <a:blip r:embed="rId3"/>
                <a:stretch>
                  <a:fillRect l="-1214" t="-1345" r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109C121-675C-528D-AD6C-14D34A5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90" y="4576926"/>
            <a:ext cx="4147316" cy="905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110A99-81DD-6388-F3C2-31336CAD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32" y="5602211"/>
            <a:ext cx="4147316" cy="905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444FD9-1CB1-1DBD-A01A-D940311E6AD3}"/>
                  </a:ext>
                </a:extLst>
              </p:cNvPr>
              <p:cNvSpPr txBox="1"/>
              <p:nvPr/>
            </p:nvSpPr>
            <p:spPr>
              <a:xfrm>
                <a:off x="7433590" y="1630301"/>
                <a:ext cx="2061029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444FD9-1CB1-1DBD-A01A-D940311E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590" y="1630301"/>
                <a:ext cx="2061029" cy="39158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E4D3832-0267-78E9-8DF1-02CA2267D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832" y="2092321"/>
            <a:ext cx="4135074" cy="1870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8892F6-DE37-2AF9-4833-1CA239FF352A}"/>
                  </a:ext>
                </a:extLst>
              </p:cNvPr>
              <p:cNvSpPr txBox="1"/>
              <p:nvPr/>
            </p:nvSpPr>
            <p:spPr>
              <a:xfrm>
                <a:off x="9658073" y="1648477"/>
                <a:ext cx="2061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8892F6-DE37-2AF9-4833-1CA239FF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073" y="1648477"/>
                <a:ext cx="20610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FD85FBB-4887-5904-5A59-0B6F1C9FFF81}"/>
              </a:ext>
            </a:extLst>
          </p:cNvPr>
          <p:cNvSpPr/>
          <p:nvPr/>
        </p:nvSpPr>
        <p:spPr>
          <a:xfrm>
            <a:off x="4949505" y="3875584"/>
            <a:ext cx="1308682" cy="701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13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0" y="71098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Types Of Registration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CE4FD42-004C-D0CC-520B-AA5D05301D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227" r="6231" b="4"/>
          <a:stretch/>
        </p:blipFill>
        <p:spPr>
          <a:xfrm>
            <a:off x="5014557" y="2440466"/>
            <a:ext cx="3051597" cy="3995101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875D3D7-EF65-F54C-F1FE-EBDA03E65D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8229" r="6911" b="-5"/>
          <a:stretch/>
        </p:blipFill>
        <p:spPr>
          <a:xfrm>
            <a:off x="8537000" y="2322294"/>
            <a:ext cx="3196606" cy="4184917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87" y="2587228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/>
              <a:t>Monomodal</a:t>
            </a:r>
            <a:r>
              <a:rPr lang="en-US" sz="1600" dirty="0"/>
              <a:t>:  CT,  MR,  PET, Xray, MRI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/>
              <a:t>Multimodal:  </a:t>
            </a:r>
            <a:r>
              <a:rPr lang="en-US" sz="1600" dirty="0"/>
              <a:t>CT/MRI, CT/NMR, MRI/NMR </a:t>
            </a:r>
            <a:endParaRPr lang="en-US" sz="1600" b="1" dirty="0"/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/>
              <a:t>Image to model:  </a:t>
            </a:r>
            <a:r>
              <a:rPr lang="en-US" sz="1600" dirty="0"/>
              <a:t>Model is a segmentation or a parametric atlas</a:t>
            </a:r>
            <a:endParaRPr lang="en-US" sz="16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54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2" y="414068"/>
            <a:ext cx="10831401" cy="924718"/>
          </a:xfrm>
        </p:spPr>
        <p:txBody>
          <a:bodyPr/>
          <a:lstStyle/>
          <a:p>
            <a:r>
              <a:rPr lang="en-US" dirty="0"/>
              <a:t>Experiment 1 - Atlas-Based Registration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92" y="1656272"/>
                <a:ext cx="5790670" cy="47876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following experiments the researchers took data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3731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𝑀𝑅𝐼</m:t>
                    </m:r>
                  </m:oMath>
                </a14:m>
                <a:r>
                  <a:rPr lang="en-US" dirty="0"/>
                  <a:t> scans from eight </a:t>
                </a:r>
                <a:r>
                  <a:rPr lang="en-US" b="1" dirty="0"/>
                  <a:t>datasets</a:t>
                </a:r>
                <a:r>
                  <a:rPr lang="en-US" dirty="0"/>
                  <a:t> </a:t>
                </a:r>
                <a:r>
                  <a:rPr lang="en-US" sz="2000" dirty="0"/>
                  <a:t>and </a:t>
                </a:r>
                <a:r>
                  <a:rPr lang="en-US" dirty="0"/>
                  <a:t>split them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3231</m:t>
                    </m:r>
                  </m:oMath>
                </a14:m>
                <a:r>
                  <a:rPr lang="en-US" dirty="0"/>
                  <a:t>(train) 250 (validation) 250 (test) set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They include all </a:t>
                </a:r>
                <a:r>
                  <a:rPr lang="en-GB" dirty="0"/>
                  <a:t> anatomical structures that are at least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GB" dirty="0"/>
                  <a:t> voxels in volume for all test subjects, resulting 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GB" dirty="0"/>
                  <a:t> structures.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They </a:t>
                </a:r>
                <a:r>
                  <a:rPr lang="en-GB" dirty="0"/>
                  <a:t>quantify the volume overlap between structures using the Dice score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They compare the </a:t>
                </a:r>
                <a:r>
                  <a:rPr lang="en-GB" dirty="0" err="1"/>
                  <a:t>VoxelMorph</a:t>
                </a:r>
                <a:r>
                  <a:rPr lang="en-GB" dirty="0"/>
                  <a:t> results against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𝐴𝑁𝑇</m:t>
                    </m:r>
                  </m:oMath>
                </a14:m>
                <a:r>
                  <a:rPr lang="en-GB" dirty="0"/>
                  <a:t> sys and Nifty Reg, both are state of the art </a:t>
                </a:r>
                <a:r>
                  <a:rPr lang="en-US" dirty="0"/>
                  <a:t>d</a:t>
                </a:r>
                <a:r>
                  <a:rPr lang="en-US" sz="2000" dirty="0"/>
                  <a:t>eformable</a:t>
                </a:r>
                <a:r>
                  <a:rPr lang="en-GB" dirty="0"/>
                  <a:t> methods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  <a:p>
                <a:pPr marL="800100" lvl="1" indent="-342900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92" y="1656272"/>
                <a:ext cx="5790670" cy="4787660"/>
              </a:xfrm>
              <a:blipFill>
                <a:blip r:embed="rId2"/>
                <a:stretch>
                  <a:fillRect l="-2526" t="-1529" b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360E0E-23B1-FBDD-EE45-86239E0F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32" y="1806067"/>
            <a:ext cx="5406477" cy="2244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411D-557C-ED54-CE15-984603F6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27" y="4251127"/>
            <a:ext cx="2916685" cy="20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8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84D-4519-B915-68EE-6C1DF6EF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661" y="36999"/>
            <a:ext cx="6050141" cy="1016878"/>
          </a:xfrm>
        </p:spPr>
        <p:txBody>
          <a:bodyPr/>
          <a:lstStyle/>
          <a:p>
            <a:r>
              <a:rPr lang="en-US" dirty="0"/>
              <a:t>Experiment 1 - Results </a:t>
            </a:r>
            <a:endParaRPr lang="en-I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9ABB1-E278-654E-1417-B57D27C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C8FEEC-B061-2405-EF21-EF6548A1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94" y="1290322"/>
            <a:ext cx="8043966" cy="153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AE0B38-BA2B-DABA-CE03-02E0FB31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394" y="2906937"/>
            <a:ext cx="8043966" cy="3279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E34B1-F4C6-29D1-2A4F-6E963F98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333" y="2906937"/>
            <a:ext cx="907017" cy="17492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302DFC-8E3F-7410-8FA5-D87D7EF50E93}"/>
              </a:ext>
            </a:extLst>
          </p:cNvPr>
          <p:cNvSpPr/>
          <p:nvPr/>
        </p:nvSpPr>
        <p:spPr>
          <a:xfrm>
            <a:off x="6451600" y="3302000"/>
            <a:ext cx="527050" cy="86631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25DE3-9E0C-1032-BF5D-6FE2FAF5C52A}"/>
              </a:ext>
            </a:extLst>
          </p:cNvPr>
          <p:cNvSpPr/>
          <p:nvPr/>
        </p:nvSpPr>
        <p:spPr>
          <a:xfrm>
            <a:off x="10148333" y="2906937"/>
            <a:ext cx="907017" cy="174924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09E8E3-FF31-4050-F990-5E59BC0329BC}"/>
              </a:ext>
            </a:extLst>
          </p:cNvPr>
          <p:cNvCxnSpPr>
            <a:cxnSpLocks/>
          </p:cNvCxnSpPr>
          <p:nvPr/>
        </p:nvCxnSpPr>
        <p:spPr>
          <a:xfrm>
            <a:off x="6978650" y="4168318"/>
            <a:ext cx="4121150" cy="4878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209361-367A-5519-5E81-AE2AC04CA220}"/>
              </a:ext>
            </a:extLst>
          </p:cNvPr>
          <p:cNvCxnSpPr>
            <a:cxnSpLocks/>
          </p:cNvCxnSpPr>
          <p:nvPr/>
        </p:nvCxnSpPr>
        <p:spPr>
          <a:xfrm flipV="1">
            <a:off x="6972300" y="2904906"/>
            <a:ext cx="4127500" cy="39981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9EDBDF1-4370-CC34-2638-778A7F75A392}"/>
                  </a:ext>
                </a:extLst>
              </p14:cNvPr>
              <p14:cNvContentPartPr/>
              <p14:nvPr/>
            </p14:nvContentPartPr>
            <p14:xfrm>
              <a:off x="2107730" y="2431000"/>
              <a:ext cx="1199880" cy="64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9EDBDF1-4370-CC34-2638-778A7F75A3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4090" y="2323360"/>
                <a:ext cx="13075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1197D0-CDA7-87F4-0BB4-1110050C66B8}"/>
                  </a:ext>
                </a:extLst>
              </p14:cNvPr>
              <p14:cNvContentPartPr/>
              <p14:nvPr/>
            </p14:nvContentPartPr>
            <p14:xfrm>
              <a:off x="2006210" y="2511640"/>
              <a:ext cx="1366200" cy="20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1197D0-CDA7-87F4-0BB4-1110050C66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2570" y="2404000"/>
                <a:ext cx="1473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AAC358-80A2-7030-984C-1BC14D601DEE}"/>
                  </a:ext>
                </a:extLst>
              </p14:cNvPr>
              <p14:cNvContentPartPr/>
              <p14:nvPr/>
            </p14:nvContentPartPr>
            <p14:xfrm>
              <a:off x="3734210" y="2215000"/>
              <a:ext cx="939240" cy="34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AAC358-80A2-7030-984C-1BC14D601D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0570" y="2107360"/>
                <a:ext cx="10468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98C66C5-E746-EDA7-E0F7-AA78EDC67B19}"/>
                  </a:ext>
                </a:extLst>
              </p14:cNvPr>
              <p14:cNvContentPartPr/>
              <p14:nvPr/>
            </p14:nvContentPartPr>
            <p14:xfrm>
              <a:off x="6222890" y="2469880"/>
              <a:ext cx="412560" cy="6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98C66C5-E746-EDA7-E0F7-AA78EDC67B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8890" y="2362240"/>
                <a:ext cx="5202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65786BA-4D48-E87F-545D-2AE9EC8C3F60}"/>
                  </a:ext>
                </a:extLst>
              </p14:cNvPr>
              <p14:cNvContentPartPr/>
              <p14:nvPr/>
            </p14:nvContentPartPr>
            <p14:xfrm>
              <a:off x="6216410" y="2628640"/>
              <a:ext cx="402480" cy="36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65786BA-4D48-E87F-545D-2AE9EC8C3F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2410" y="2521000"/>
                <a:ext cx="510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41FEC33-18AA-4C78-AA53-03E14D05067B}"/>
                  </a:ext>
                </a:extLst>
              </p14:cNvPr>
              <p14:cNvContentPartPr/>
              <p14:nvPr/>
            </p14:nvContentPartPr>
            <p14:xfrm>
              <a:off x="4981250" y="2469880"/>
              <a:ext cx="810000" cy="44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41FEC33-18AA-4C78-AA53-03E14D0506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27610" y="2362240"/>
                <a:ext cx="9176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EE4B40C-4351-C595-333D-841FFD905EC4}"/>
                  </a:ext>
                </a:extLst>
              </p14:cNvPr>
              <p14:cNvContentPartPr/>
              <p14:nvPr/>
            </p14:nvContentPartPr>
            <p14:xfrm>
              <a:off x="4979090" y="2685160"/>
              <a:ext cx="780120" cy="52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EE4B40C-4351-C595-333D-841FFD905E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25450" y="2577160"/>
                <a:ext cx="887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E12665A-444E-BB89-8CE3-55FCF84CDCB1}"/>
                  </a:ext>
                </a:extLst>
              </p14:cNvPr>
              <p14:cNvContentPartPr/>
              <p14:nvPr/>
            </p14:nvContentPartPr>
            <p14:xfrm>
              <a:off x="8572250" y="2717560"/>
              <a:ext cx="40608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E12665A-444E-BB89-8CE3-55FCF84CDC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18250" y="2609920"/>
                <a:ext cx="51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F079F8-AF31-7A43-2939-C5FEC182CC7B}"/>
                  </a:ext>
                </a:extLst>
              </p14:cNvPr>
              <p14:cNvContentPartPr/>
              <p14:nvPr/>
            </p14:nvContentPartPr>
            <p14:xfrm>
              <a:off x="7238810" y="2659960"/>
              <a:ext cx="408600" cy="32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F079F8-AF31-7A43-2939-C5FEC182CC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4810" y="2552320"/>
                <a:ext cx="516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179257B-A38C-7C5B-D493-5965D99C81E8}"/>
                  </a:ext>
                </a:extLst>
              </p14:cNvPr>
              <p14:cNvContentPartPr/>
              <p14:nvPr/>
            </p14:nvContentPartPr>
            <p14:xfrm>
              <a:off x="6216410" y="2672560"/>
              <a:ext cx="419040" cy="75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179257B-A38C-7C5B-D493-5965D99C81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2410" y="2564920"/>
                <a:ext cx="5266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F2B018A-B0C1-AED2-4479-53864868FCF2}"/>
                  </a:ext>
                </a:extLst>
              </p14:cNvPr>
              <p14:cNvContentPartPr/>
              <p14:nvPr/>
            </p14:nvContentPartPr>
            <p14:xfrm>
              <a:off x="5331890" y="2584000"/>
              <a:ext cx="433800" cy="36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F2B018A-B0C1-AED2-4479-53864868FC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78250" y="2476360"/>
                <a:ext cx="541440" cy="251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F6D1CA-8D5A-D7D4-A2E1-A8E0F4E1998F}"/>
              </a:ext>
            </a:extLst>
          </p:cNvPr>
          <p:cNvSpPr txBox="1"/>
          <p:nvPr/>
        </p:nvSpPr>
        <p:spPr>
          <a:xfrm>
            <a:off x="5637402" y="29738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E8FE8-89AE-1214-8F42-775EFF30BE92}"/>
                  </a:ext>
                </a:extLst>
              </p:cNvPr>
              <p:cNvSpPr txBox="1"/>
              <p:nvPr/>
            </p:nvSpPr>
            <p:spPr>
              <a:xfrm>
                <a:off x="1694394" y="6282407"/>
                <a:ext cx="5033577" cy="30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𝑗𝑎𝑐𝑜𝑏𝑖𝑎𝑛</m:t>
                    </m:r>
                  </m:oMath>
                </a14:m>
                <a:r>
                  <a:rPr lang="en-US" dirty="0"/>
                  <a:t> : represent smoothness in the image</a:t>
                </a:r>
                <a:endParaRPr lang="en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E8FE8-89AE-1214-8F42-775EFF30B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394" y="6282407"/>
                <a:ext cx="5033577" cy="301749"/>
              </a:xfrm>
              <a:prstGeom prst="rect">
                <a:avLst/>
              </a:prstGeom>
              <a:blipFill>
                <a:blip r:embed="rId28"/>
                <a:stretch>
                  <a:fillRect l="-2058" t="-26531" b="-387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05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84D-4519-B915-68EE-6C1DF6EF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213" y="589894"/>
            <a:ext cx="5615376" cy="984885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Experiment 1 – continue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B10B7-ED77-EB50-19BF-CE035B4A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3" y="2627335"/>
            <a:ext cx="5115635" cy="308216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9ABB1-E278-654E-1417-B57D27C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B3233-7091-6B10-CC4C-9DA105C2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98" y="2627336"/>
            <a:ext cx="5472601" cy="30821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6F3D1C-18AC-24D2-F306-576E2EC15875}"/>
              </a:ext>
            </a:extLst>
          </p:cNvPr>
          <p:cNvSpPr txBox="1"/>
          <p:nvPr/>
        </p:nvSpPr>
        <p:spPr>
          <a:xfrm>
            <a:off x="550863" y="1986478"/>
            <a:ext cx="48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alpha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Effect of the training set size:</a:t>
            </a:r>
            <a:endParaRPr lang="en-IL" sz="2800" i="1" dirty="0">
              <a:solidFill>
                <a:schemeClr val="tx1">
                  <a:alpha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3712FA2-1525-A0E6-7119-66A0A0567590}"/>
                  </a:ext>
                </a:extLst>
              </p:cNvPr>
              <p:cNvSpPr txBox="1"/>
              <p:nvPr/>
            </p:nvSpPr>
            <p:spPr>
              <a:xfrm>
                <a:off x="7601524" y="2065131"/>
                <a:ext cx="330362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tx1">
                        <a:alpha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Effect of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i="1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i="1" dirty="0">
                    <a:solidFill>
                      <a:schemeClr val="tx1">
                        <a:alpha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size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3712FA2-1525-A0E6-7119-66A0A056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524" y="2065131"/>
                <a:ext cx="3303621" cy="800219"/>
              </a:xfrm>
              <a:prstGeom prst="rect">
                <a:avLst/>
              </a:prstGeom>
              <a:blipFill>
                <a:blip r:embed="rId5"/>
                <a:stretch>
                  <a:fillRect l="-3875" t="-839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502095F-01D9-F030-7E43-18985E76C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755" y="5829882"/>
            <a:ext cx="3986720" cy="4137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70C639-856E-7F4B-7236-6A3C4D07696A}"/>
                  </a:ext>
                </a:extLst>
              </p14:cNvPr>
              <p14:cNvContentPartPr/>
              <p14:nvPr/>
            </p14:nvContentPartPr>
            <p14:xfrm>
              <a:off x="9541080" y="5954200"/>
              <a:ext cx="45000" cy="17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70C639-856E-7F4B-7236-6A3C4D0769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7080" y="5846200"/>
                <a:ext cx="152640" cy="3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635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AF92-F74C-BC63-1619-EB71766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2" y="414068"/>
            <a:ext cx="12630568" cy="924718"/>
          </a:xfrm>
        </p:spPr>
        <p:txBody>
          <a:bodyPr/>
          <a:lstStyle/>
          <a:p>
            <a:r>
              <a:rPr lang="en-US" sz="4000" dirty="0"/>
              <a:t>Experiment </a:t>
            </a:r>
            <a:r>
              <a:rPr lang="he-IL" sz="4000" dirty="0"/>
              <a:t>2</a:t>
            </a:r>
            <a:r>
              <a:rPr lang="en-US" sz="4000" dirty="0"/>
              <a:t> - Registration With Auxiliary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63" y="1656272"/>
                <a:ext cx="4905057" cy="47876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this experiment the researchers use the same data set as experiment </a:t>
                </a:r>
                <a:r>
                  <a:rPr lang="en-US" dirty="0">
                    <a:latin typeface="Amasis MT Pro" panose="020B0604020202020204" pitchFamily="18" charset="0"/>
                  </a:rPr>
                  <a:t>1</a:t>
                </a:r>
                <a:r>
                  <a:rPr lang="en-US" dirty="0"/>
                  <a:t> and add segmentation to the modal training as we mention earlier. 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GB" dirty="0"/>
                  <a:t>They use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GB" dirty="0"/>
                  <a:t> with fixed 𝝀 =0.02 (obtain the best results) and different values of 𝛾</a:t>
                </a:r>
                <a:r>
                  <a:rPr lang="en-US" dirty="0"/>
                  <a:t>.</a:t>
                </a:r>
              </a:p>
              <a:p>
                <a:pPr marL="800100" lvl="1" indent="-342900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3BE83-DC1B-683B-9D80-D49B6389A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63" y="1656272"/>
                <a:ext cx="4905057" cy="4787660"/>
              </a:xfrm>
              <a:blipFill>
                <a:blip r:embed="rId2"/>
                <a:stretch>
                  <a:fillRect l="-2981" t="-1529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BE327-4DC6-0B45-B0B5-79F393C1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323F7-494A-086E-B3E5-05F615B4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75" y="1656272"/>
            <a:ext cx="6064562" cy="2140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49006-2590-4C19-F2D1-89E530655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575" y="4113819"/>
            <a:ext cx="6064562" cy="1087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248321-D54A-8D80-F997-32ABF82E3A71}"/>
                  </a:ext>
                </a:extLst>
              </p14:cNvPr>
              <p14:cNvContentPartPr/>
              <p14:nvPr/>
            </p14:nvContentPartPr>
            <p14:xfrm>
              <a:off x="8085540" y="4062540"/>
              <a:ext cx="3447000" cy="115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248321-D54A-8D80-F997-32ABF82E3A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1540" y="3954540"/>
                <a:ext cx="3554640" cy="13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761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84D-4519-B915-68EE-6C1DF6EF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669" y="445137"/>
            <a:ext cx="3426661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Experiment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9ABB1-E278-654E-1417-B57D27C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99F3A-2FE8-D507-7B2D-B24DAB81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76" y="1430022"/>
            <a:ext cx="9331286" cy="385100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81261A7-0F3D-54C7-7D23-D13737D959B7}"/>
              </a:ext>
            </a:extLst>
          </p:cNvPr>
          <p:cNvGraphicFramePr>
            <a:graphicFrameLocks noGrp="1"/>
          </p:cNvGraphicFramePr>
          <p:nvPr/>
        </p:nvGraphicFramePr>
        <p:xfrm>
          <a:off x="861842" y="5382505"/>
          <a:ext cx="10088924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0975">
                  <a:extLst>
                    <a:ext uri="{9D8B030D-6E8A-4147-A177-3AD203B41FA5}">
                      <a16:colId xmlns:a16="http://schemas.microsoft.com/office/drawing/2014/main" val="1940066481"/>
                    </a:ext>
                  </a:extLst>
                </a:gridCol>
                <a:gridCol w="2969398">
                  <a:extLst>
                    <a:ext uri="{9D8B030D-6E8A-4147-A177-3AD203B41FA5}">
                      <a16:colId xmlns:a16="http://schemas.microsoft.com/office/drawing/2014/main" val="3222662128"/>
                    </a:ext>
                  </a:extLst>
                </a:gridCol>
                <a:gridCol w="2790787">
                  <a:extLst>
                    <a:ext uri="{9D8B030D-6E8A-4147-A177-3AD203B41FA5}">
                      <a16:colId xmlns:a16="http://schemas.microsoft.com/office/drawing/2014/main" val="1915124390"/>
                    </a:ext>
                  </a:extLst>
                </a:gridCol>
                <a:gridCol w="2857764">
                  <a:extLst>
                    <a:ext uri="{9D8B030D-6E8A-4147-A177-3AD203B41FA5}">
                      <a16:colId xmlns:a16="http://schemas.microsoft.com/office/drawing/2014/main" val="1285672417"/>
                    </a:ext>
                  </a:extLst>
                </a:gridCol>
              </a:tblGrid>
              <a:tr h="302199">
                <a:tc>
                  <a:txBody>
                    <a:bodyPr/>
                    <a:lstStyle/>
                    <a:p>
                      <a:r>
                        <a:rPr lang="en-GB" dirty="0"/>
                        <a:t>Subset train size: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30(all)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02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125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2653-0CF4-BAF4-28B4-04FA3D73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78605"/>
            <a:ext cx="6145212" cy="950359"/>
          </a:xfrm>
        </p:spPr>
        <p:txBody>
          <a:bodyPr/>
          <a:lstStyle/>
          <a:p>
            <a:r>
              <a:rPr lang="en-US"/>
              <a:t>Conclusion – article 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DEBE-A50B-4E25-E19B-83DB53B7B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32" y="1721240"/>
            <a:ext cx="5757518" cy="37479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registration function instead of pairwise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significantly faster then the compered to the state-of-the-art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Don’t need a big data set to obtain good 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AB3B9-34A0-6B0F-E320-44DADB95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B84A8-8BF9-DF0D-F1B3-C37F1F46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82" y="1825542"/>
            <a:ext cx="3410125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4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D779-023D-00BC-8273-86C76E9E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95300"/>
            <a:ext cx="6379210" cy="765955"/>
          </a:xfrm>
        </p:spPr>
        <p:txBody>
          <a:bodyPr/>
          <a:lstStyle/>
          <a:p>
            <a:r>
              <a:rPr lang="en-US"/>
              <a:t>Summary</a:t>
            </a:r>
            <a:endParaRPr lang="en-IL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5DF42C0-1B6F-9DCE-5C83-D877F3CBC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450036"/>
              </p:ext>
            </p:extLst>
          </p:nvPr>
        </p:nvGraphicFramePr>
        <p:xfrm>
          <a:off x="550863" y="1533525"/>
          <a:ext cx="6154738" cy="3771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FB74C-B082-5C1E-243A-4B882FA9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030D-E1D4-6172-C116-42DDAFB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50788"/>
            <a:ext cx="10108171" cy="1342278"/>
          </a:xfrm>
        </p:spPr>
        <p:txBody>
          <a:bodyPr/>
          <a:lstStyle/>
          <a:p>
            <a:r>
              <a:rPr lang="en-US" sz="4800" dirty="0"/>
              <a:t>Parametric Atlas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2DCB-1182-8D6F-FC0C-35C2EE43D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24863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 for measuring registrations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some agreed upon </a:t>
            </a:r>
            <a:r>
              <a:rPr lang="he-IL" dirty="0"/>
              <a:t> </a:t>
            </a:r>
            <a:r>
              <a:rPr lang="en-US" dirty="0"/>
              <a:t>reference or average volume of some dataset</a:t>
            </a:r>
          </a:p>
          <a:p>
            <a:pPr marL="342900" indent="-342900">
              <a:buFontTx/>
              <a:buChar char="-"/>
            </a:pPr>
            <a:endParaRPr lang="en-I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79D19-8CFE-A1E1-593E-823FE7CD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72F14B-E423-2B85-B4FF-3123AB55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9" y="589505"/>
            <a:ext cx="4405911" cy="2839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A1F8AD-27AE-BC95-1A6E-9EB1570D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44181" y="3614992"/>
            <a:ext cx="2695728" cy="30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89" y="450031"/>
            <a:ext cx="5891094" cy="1595888"/>
          </a:xfrm>
        </p:spPr>
        <p:txBody>
          <a:bodyPr/>
          <a:lstStyle/>
          <a:p>
            <a:r>
              <a:rPr lang="en-US" dirty="0"/>
              <a:t>Different Registration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68985"/>
            <a:ext cx="3029099" cy="17892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Deformable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A4A62-5876-6348-4663-A5642C10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50" y="1733446"/>
            <a:ext cx="1796405" cy="1809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5652B4-9F08-D61C-A2E9-621B17C9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98" y="1733446"/>
            <a:ext cx="4501213" cy="1809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9EC66-3341-8CDF-B4E8-03FFE82B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350" y="3894867"/>
            <a:ext cx="3915000" cy="199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03D4C-CDF4-57C5-5E97-A601E184862A}"/>
              </a:ext>
            </a:extLst>
          </p:cNvPr>
          <p:cNvSpPr txBox="1"/>
          <p:nvPr/>
        </p:nvSpPr>
        <p:spPr>
          <a:xfrm>
            <a:off x="9213293" y="186125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affine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41E14-5B4A-A7A7-542F-41835A761DA2}"/>
              </a:ext>
            </a:extLst>
          </p:cNvPr>
          <p:cNvSpPr txBox="1"/>
          <p:nvPr/>
        </p:nvSpPr>
        <p:spPr>
          <a:xfrm>
            <a:off x="5559999" y="3894867"/>
            <a:ext cx="123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deformable</a:t>
            </a:r>
          </a:p>
        </p:txBody>
      </p:sp>
    </p:spTree>
    <p:extLst>
      <p:ext uri="{BB962C8B-B14F-4D97-AF65-F5344CB8AC3E}">
        <p14:creationId xmlns:p14="http://schemas.microsoft.com/office/powerpoint/2010/main" val="297772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83" y="2819387"/>
            <a:ext cx="4792633" cy="192288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Affine Registration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19725" y="3540735"/>
            <a:ext cx="6221412" cy="1201534"/>
          </a:xfrm>
          <a:noFill/>
        </p:spPr>
        <p:txBody>
          <a:bodyPr>
            <a:normAutofit/>
          </a:bodyPr>
          <a:lstStyle/>
          <a:p>
            <a:r>
              <a:rPr lang="en-US" dirty="0"/>
              <a:t>Alline scans without soft tissues (bones)</a:t>
            </a:r>
          </a:p>
          <a:p>
            <a:r>
              <a:rPr lang="en-US" dirty="0"/>
              <a:t>Pre-alignment before deformable registration (crucial)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AB49-AB31-60B8-B7F9-D9E00C40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26"/>
            <a:ext cx="5836051" cy="2346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A91CC9-7F62-D6C8-C862-B9F39C2D9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58" y="-8626"/>
            <a:ext cx="5712249" cy="23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49F8-6CE8-579C-696D-1C4E00C7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083513" cy="1236393"/>
          </a:xfrm>
        </p:spPr>
        <p:txBody>
          <a:bodyPr/>
          <a:lstStyle/>
          <a:p>
            <a:r>
              <a:rPr lang="en-US"/>
              <a:t>Affine Transformation Matrix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FD74-5A6E-108E-17A3-5961D30F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3" y="2976790"/>
            <a:ext cx="3565525" cy="3415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Any combination of translation, rotation, scaling and shear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EF730-FE27-429A-04F4-83E1F475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0701A-F230-1679-2643-4BD8DD51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71" y="1955346"/>
            <a:ext cx="2720676" cy="1580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A23DEF-EB38-1660-8866-5CCFC4B4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63" y="1967606"/>
            <a:ext cx="1822269" cy="15558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2BE27-A797-EF37-8EB3-65A5C5053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52" y="1967606"/>
            <a:ext cx="3055885" cy="41532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DFC273-81B0-82B1-50BE-D5CDDB29C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138" y="3580079"/>
            <a:ext cx="4584461" cy="25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09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{5325F6F6-B2F0-477A-B685-1F88B29D9716}tf33713516_win32</Template>
  <TotalTime>14919</TotalTime>
  <Words>2965</Words>
  <Application>Microsoft Office PowerPoint</Application>
  <PresentationFormat>Widescreen</PresentationFormat>
  <Paragraphs>421</Paragraphs>
  <Slides>56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Amasis MT Pro</vt:lpstr>
      <vt:lpstr>-apple-system</vt:lpstr>
      <vt:lpstr>Arial</vt:lpstr>
      <vt:lpstr>Calibri</vt:lpstr>
      <vt:lpstr>Cambria Math</vt:lpstr>
      <vt:lpstr>Gill Sans MT</vt:lpstr>
      <vt:lpstr>Gill Sans MT (Body)</vt:lpstr>
      <vt:lpstr>Noto Sans</vt:lpstr>
      <vt:lpstr>Walbaum Display</vt:lpstr>
      <vt:lpstr>3DFloatVTI</vt:lpstr>
      <vt:lpstr>Deep Learning for Image Registration</vt:lpstr>
      <vt:lpstr>Agenda</vt:lpstr>
      <vt:lpstr>Registration</vt:lpstr>
      <vt:lpstr>Motivation</vt:lpstr>
      <vt:lpstr>Types Of Registration</vt:lpstr>
      <vt:lpstr>Parametric Atlas</vt:lpstr>
      <vt:lpstr>Different Registration Tasks</vt:lpstr>
      <vt:lpstr> Affine Registration</vt:lpstr>
      <vt:lpstr>Affine Transformation Matrix</vt:lpstr>
      <vt:lpstr>Conventional Affine Registration Methods</vt:lpstr>
      <vt:lpstr>So Why Use Deep Learning?</vt:lpstr>
      <vt:lpstr>Current Deep Learning Methods For Affine Registration</vt:lpstr>
      <vt:lpstr>Is CNN the Optimal method? </vt:lpstr>
      <vt:lpstr>Transformers   To The Rescue!</vt:lpstr>
      <vt:lpstr>Before the article brief Intro to Vision transformers</vt:lpstr>
      <vt:lpstr>Attention</vt:lpstr>
      <vt:lpstr>PowerPoint Presentation</vt:lpstr>
      <vt:lpstr> Method Overview</vt:lpstr>
      <vt:lpstr> Method Overview</vt:lpstr>
      <vt:lpstr> Main Idea </vt:lpstr>
      <vt:lpstr> Method Overview </vt:lpstr>
      <vt:lpstr> Stage i (part a)</vt:lpstr>
      <vt:lpstr> Stage i (part b)</vt:lpstr>
      <vt:lpstr> Stage i (part c)</vt:lpstr>
      <vt:lpstr>Loss functions (Training)</vt:lpstr>
      <vt:lpstr>Experiments</vt:lpstr>
      <vt:lpstr>Experiments</vt:lpstr>
      <vt:lpstr>Experiments</vt:lpstr>
      <vt:lpstr>Center of Mass initialization </vt:lpstr>
      <vt:lpstr>Measurement (Testing)</vt:lpstr>
      <vt:lpstr>Baseline Methods</vt:lpstr>
      <vt:lpstr>  Results 1 (Without CoM initialization) </vt:lpstr>
      <vt:lpstr>  Results 2 (With CoM initialization) </vt:lpstr>
      <vt:lpstr>Results </vt:lpstr>
      <vt:lpstr>Conclusions</vt:lpstr>
      <vt:lpstr> Deformable Registration</vt:lpstr>
      <vt:lpstr> Deformable registration </vt:lpstr>
      <vt:lpstr> Why Deformable Registration Is A Difficult Problem  ?  </vt:lpstr>
      <vt:lpstr>PowerPoint Presentation</vt:lpstr>
      <vt:lpstr>Learn registration function instead of pairwise optimization  </vt:lpstr>
      <vt:lpstr>The Method</vt:lpstr>
      <vt:lpstr>Set Up</vt:lpstr>
      <vt:lpstr>The network </vt:lpstr>
      <vt:lpstr>Optical Flow</vt:lpstr>
      <vt:lpstr>Registration Field (ϕ)</vt:lpstr>
      <vt:lpstr>Loss Functions  (or- sorry about the math)</vt:lpstr>
      <vt:lpstr>Loss Functions  (or- sorry about the math)</vt:lpstr>
      <vt:lpstr>Segmentations Method </vt:lpstr>
      <vt:lpstr>Segmentations Loss Functions (or - sorry about the math 2)</vt:lpstr>
      <vt:lpstr>Experiment 1 - Atlas-Based Registration </vt:lpstr>
      <vt:lpstr>Experiment 1 - Results </vt:lpstr>
      <vt:lpstr>Experiment 1 – continue   </vt:lpstr>
      <vt:lpstr>Experiment 2 - Registration With Auxiliary Data</vt:lpstr>
      <vt:lpstr>Experiment 2</vt:lpstr>
      <vt:lpstr>Conclusion – article 2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Image Registration</dc:title>
  <dc:creator>Amitai Ovadia</dc:creator>
  <cp:lastModifiedBy>Amitai Ovadia</cp:lastModifiedBy>
  <cp:revision>6</cp:revision>
  <dcterms:created xsi:type="dcterms:W3CDTF">2022-12-15T07:23:32Z</dcterms:created>
  <dcterms:modified xsi:type="dcterms:W3CDTF">2022-12-26T13:43:56Z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